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3"/>
  </p:notesMasterIdLst>
  <p:sldIdLst>
    <p:sldId id="276" r:id="rId5"/>
    <p:sldId id="278" r:id="rId6"/>
    <p:sldId id="279" r:id="rId7"/>
    <p:sldId id="258" r:id="rId8"/>
    <p:sldId id="273" r:id="rId9"/>
    <p:sldId id="274" r:id="rId10"/>
    <p:sldId id="275" r:id="rId11"/>
    <p:sldId id="259" r:id="rId12"/>
    <p:sldId id="260" r:id="rId13"/>
    <p:sldId id="269" r:id="rId14"/>
    <p:sldId id="277" r:id="rId15"/>
    <p:sldId id="267" r:id="rId16"/>
    <p:sldId id="268" r:id="rId17"/>
    <p:sldId id="265" r:id="rId18"/>
    <p:sldId id="270" r:id="rId19"/>
    <p:sldId id="272" r:id="rId20"/>
    <p:sldId id="280" r:id="rId21"/>
    <p:sldId id="271" r:id="rId2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300"/>
    <a:srgbClr val="FFFFFF"/>
    <a:srgbClr val="5390C7"/>
    <a:srgbClr val="00A06E"/>
    <a:srgbClr val="00F2A7"/>
    <a:srgbClr val="98D5F1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F07A54-96CE-4B73-8BA9-AE30FF5E74BA}" v="1665" dt="2025-07-08T15:59:44.2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988" y="52"/>
      </p:cViewPr>
      <p:guideLst>
        <p:guide orient="horz" pos="328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1BF68-DF02-4B91-86DE-EFFA1C1B4A57}" type="datetimeFigureOut">
              <a:rPr lang="en-IN" smtClean="0"/>
              <a:t>03-06-2026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337E9-67E0-4DE0-BB27-0024379B0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3530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80E6B-A02C-7BBE-C18D-8B591227B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537F5B-7872-18BA-7DD0-6D1EAB3BB2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F92DF0-830A-071D-9F2B-B47445A8B4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Nursys meets NexusATS – Your effortless nurse licensure verification starts here.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6280A-1FFB-71D3-8753-DFB61D3B16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660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Voiceover: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external verification, use this URL to access the Nursys portal’s 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QuickConfirm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License Verification page where you have options to view or download the detailed report.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7041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AFE17-BB8A-71D1-5252-E0F7A4966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9C7164-9B52-C8DA-5FE3-FFFE8DB8B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058B1F-DD74-30C3-BE5F-81CCA2F5F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</a:t>
            </a:r>
            <a:r>
              <a:rPr lang="en-US"/>
              <a:t>The NexusATS scheduler regularly checks Nursys for license status changes, and sends automatic update notifications to users.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A8BC1F-12CE-5FF1-3E21-DB7FD756B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2981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</a:t>
            </a:r>
            <a:r>
              <a:rPr lang="en-US"/>
              <a:t>Did you know that placing a nurse without verifying their license could lead to compliance issues, delays in onboarding, or even jeopardize patient safety?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1233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</a:t>
            </a:r>
            <a:r>
              <a:rPr lang="en-US"/>
              <a:t>That’s why Nursys delivers real-time, reliable license verification—making nurse endorsements and compliance checks seamless.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8492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Nursys is the central database that connects</a:t>
            </a:r>
            <a:r>
              <a:rPr lang="en-IN" i="0"/>
              <a:t>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boards of nursing, nurses, and employment agencies like us. </a:t>
            </a:r>
          </a:p>
          <a:p>
            <a:r>
              <a:rPr lang="en-US"/>
              <a:t>When a nurse’s license status changes, or if there’s a disciplinary action, the state board updates its records—these updates flow directly into Nursys. </a:t>
            </a:r>
          </a:p>
          <a:p>
            <a:r>
              <a:rPr lang="en-US" i="0"/>
              <a:t>We can then access Nursys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instantly verify license details and </a:t>
            </a:r>
            <a:r>
              <a:rPr lang="en-I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practice privileges, all in real time.</a:t>
            </a:r>
            <a:endParaRPr lang="en-IN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16452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80E6B-A02C-7BBE-C18D-8B591227B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537F5B-7872-18BA-7DD0-6D1EAB3BB2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F92DF0-830A-071D-9F2B-B47445A8B4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Nursys is the sole national database for nurse licensure, discipline, and practice privileges. </a:t>
            </a:r>
          </a:p>
          <a:p>
            <a:r>
              <a:rPr lang="en-US"/>
              <a:t>Nursys keeps these data current and secure—as they are reviewed by State Boards of Nursing before being updated.</a:t>
            </a:r>
            <a:r>
              <a:rPr lang="en-IN"/>
              <a:t> </a:t>
            </a:r>
          </a:p>
          <a:p>
            <a:r>
              <a:rPr lang="en-US"/>
              <a:t>NexusATS connects with Nursys to auto-pull the verified licensure data directly into your workflow.</a:t>
            </a:r>
          </a:p>
          <a:p>
            <a:r>
              <a:rPr lang="en-US"/>
              <a:t>The integration thus powers real-time compliance checks and alerts for expiring credentials.</a:t>
            </a:r>
            <a:endParaRPr lang="en-IN" i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6280A-1FFB-71D3-8753-DFB61D3B16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23964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/>
              <a:t>Voiceover: </a:t>
            </a:r>
            <a:r>
              <a:rPr lang="en-US"/>
              <a:t>Nursys streams real-time nurse license data straight from state boards.</a:t>
            </a:r>
          </a:p>
          <a:p>
            <a:r>
              <a:rPr lang="en-US"/>
              <a:t>As license updates happen, they’re submitted, verified, and published—all within Nursys in real-time.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2608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80E6B-A02C-7BBE-C18D-8B591227B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537F5B-7872-18BA-7DD0-6D1EAB3BB2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F92DF0-830A-071D-9F2B-B47445A8B4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Nursys is the sole national database for nurse licensure, discipline, and practice privileges.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Nursys data is secure, current, and reviewed by the State Boards of Nursing.</a:t>
            </a:r>
            <a:endParaRPr lang="en-IN" i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6280A-1FFB-71D3-8753-DFB61D3B16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5894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80E6B-A02C-7BBE-C18D-8B591227B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537F5B-7872-18BA-7DD0-6D1EAB3BB2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F92DF0-830A-071D-9F2B-B47445A8B4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NexusATS connects with Nursys to auto-pull the verified licensure data directly into your workflow. 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Nursys integration powers real-time compliance checks and alerts for expiring credentials.</a:t>
            </a:r>
            <a:endParaRPr lang="en-IN" i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6280A-1FFB-71D3-8753-DFB61D3B16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2100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Nursys is integrated into each candidate’s compliance section in NexusATS.  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706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Compliance details manually entered by recruiters and candidates are often unverified—but with Nursys, they can be instantly validated within NexusATS.</a:t>
            </a:r>
            <a:endParaRPr lang="en-US"/>
          </a:p>
          <a:p>
            <a:r>
              <a:rPr lang="en-US"/>
              <a:t>In case of a data mismatch, Nursys flags it by pulling the correct one—ensuring no more credibility issues.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3724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5176F-7CC5-8A53-CD51-CC2522EA5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D145FF-DC3C-1CD1-E3DA-1B4CEBC22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26FCD8-D091-60FB-2D35-756CD580E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extended validation details offer</a:t>
            </a:r>
            <a:r>
              <a:rPr lang="en-US"/>
              <a:t> deeper compliance insights—like encumbrance, expiration, and active status—ensuring confident compliance every time.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FF905-AD17-B011-351E-6992C6CF2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8429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AFE17-BB8A-71D1-5252-E0F7A4966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9C7164-9B52-C8DA-5FE3-FFFE8DB8B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058B1F-DD74-30C3-BE5F-81CCA2F5F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</a:t>
            </a:r>
            <a:r>
              <a:rPr lang="en-US"/>
              <a:t>Nursys also expands a candidate’s work range by clearly displaying detailed multi-state license eligibility.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A8BC1F-12CE-5FF1-3E21-DB7FD756B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4619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</a:t>
            </a:r>
            <a:r>
              <a:rPr lang="en-US" sz="2800"/>
              <a:t>Using this integration is easy—just click the Nursys logo, enter the mandatory license details to verify or fetch them from the database.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880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Voiceover: </a:t>
            </a:r>
            <a:r>
              <a:rPr lang="en-US"/>
              <a:t>The search results display complete license details available from Nursys.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337E9-67E0-4DE0-BB27-0024379B0979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756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sv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4.mp3"/><Relationship Id="rId7" Type="http://schemas.openxmlformats.org/officeDocument/2006/relationships/image" Target="../media/image14.png"/><Relationship Id="rId2" Type="http://schemas.microsoft.com/office/2007/relationships/media" Target="../media/media13.mp4"/><Relationship Id="rId1" Type="http://schemas.openxmlformats.org/officeDocument/2006/relationships/video" Target="NULL" TargetMode="Externa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4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12" Type="http://schemas.openxmlformats.org/officeDocument/2006/relationships/image" Target="../media/image5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17.png"/><Relationship Id="rId11" Type="http://schemas.microsoft.com/office/2007/relationships/hdphoto" Target="../media/hdphoto2.wdp"/><Relationship Id="rId5" Type="http://schemas.openxmlformats.org/officeDocument/2006/relationships/image" Target="../media/image16.jpeg"/><Relationship Id="rId15" Type="http://schemas.openxmlformats.org/officeDocument/2006/relationships/image" Target="../media/image22.pn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9.png"/><Relationship Id="rId1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5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13" Type="http://schemas.openxmlformats.org/officeDocument/2006/relationships/image" Target="../media/image27.jpeg"/><Relationship Id="rId18" Type="http://schemas.openxmlformats.org/officeDocument/2006/relationships/image" Target="../media/image31.png"/><Relationship Id="rId26" Type="http://schemas.microsoft.com/office/2007/relationships/hdphoto" Target="../media/hdphoto9.wdp"/><Relationship Id="rId3" Type="http://schemas.microsoft.com/office/2007/relationships/media" Target="../media/media19.mp3"/><Relationship Id="rId21" Type="http://schemas.openxmlformats.org/officeDocument/2006/relationships/image" Target="../media/image32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6.jpeg"/><Relationship Id="rId17" Type="http://schemas.openxmlformats.org/officeDocument/2006/relationships/image" Target="../media/image30.png"/><Relationship Id="rId25" Type="http://schemas.openxmlformats.org/officeDocument/2006/relationships/image" Target="../media/image34.png"/><Relationship Id="rId2" Type="http://schemas.openxmlformats.org/officeDocument/2006/relationships/audio" Target="../media/media18.mp3"/><Relationship Id="rId16" Type="http://schemas.openxmlformats.org/officeDocument/2006/relationships/image" Target="../media/image29.jpeg"/><Relationship Id="rId20" Type="http://schemas.openxmlformats.org/officeDocument/2006/relationships/image" Target="../media/image5.png"/><Relationship Id="rId1" Type="http://schemas.microsoft.com/office/2007/relationships/media" Target="../media/media18.mp3"/><Relationship Id="rId6" Type="http://schemas.openxmlformats.org/officeDocument/2006/relationships/audio" Target="../media/media20.mp3"/><Relationship Id="rId11" Type="http://schemas.openxmlformats.org/officeDocument/2006/relationships/image" Target="../media/image25.png"/><Relationship Id="rId24" Type="http://schemas.microsoft.com/office/2007/relationships/hdphoto" Target="../media/hdphoto8.wdp"/><Relationship Id="rId5" Type="http://schemas.microsoft.com/office/2007/relationships/media" Target="../media/media20.mp3"/><Relationship Id="rId15" Type="http://schemas.microsoft.com/office/2007/relationships/hdphoto" Target="../media/hdphoto5.wdp"/><Relationship Id="rId23" Type="http://schemas.openxmlformats.org/officeDocument/2006/relationships/image" Target="../media/image33.png"/><Relationship Id="rId10" Type="http://schemas.microsoft.com/office/2007/relationships/hdphoto" Target="../media/hdphoto4.wdp"/><Relationship Id="rId19" Type="http://schemas.microsoft.com/office/2007/relationships/hdphoto" Target="../media/hdphoto6.wdp"/><Relationship Id="rId4" Type="http://schemas.openxmlformats.org/officeDocument/2006/relationships/audio" Target="../media/media19.mp3"/><Relationship Id="rId9" Type="http://schemas.openxmlformats.org/officeDocument/2006/relationships/image" Target="../media/image24.png"/><Relationship Id="rId14" Type="http://schemas.openxmlformats.org/officeDocument/2006/relationships/image" Target="../media/image28.png"/><Relationship Id="rId22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18" Type="http://schemas.openxmlformats.org/officeDocument/2006/relationships/image" Target="../media/image30.png"/><Relationship Id="rId26" Type="http://schemas.openxmlformats.org/officeDocument/2006/relationships/image" Target="../media/image35.png"/><Relationship Id="rId3" Type="http://schemas.microsoft.com/office/2007/relationships/media" Target="../media/media22.mp3"/><Relationship Id="rId21" Type="http://schemas.openxmlformats.org/officeDocument/2006/relationships/image" Target="../media/image33.png"/><Relationship Id="rId34" Type="http://schemas.openxmlformats.org/officeDocument/2006/relationships/image" Target="../media/image40.jpeg"/><Relationship Id="rId7" Type="http://schemas.microsoft.com/office/2007/relationships/media" Target="../media/media24.mp3"/><Relationship Id="rId12" Type="http://schemas.microsoft.com/office/2007/relationships/hdphoto" Target="../media/hdphoto4.wdp"/><Relationship Id="rId17" Type="http://schemas.openxmlformats.org/officeDocument/2006/relationships/image" Target="../media/image29.jpeg"/><Relationship Id="rId25" Type="http://schemas.openxmlformats.org/officeDocument/2006/relationships/image" Target="../media/image25.png"/><Relationship Id="rId33" Type="http://schemas.openxmlformats.org/officeDocument/2006/relationships/image" Target="../media/image39.jpeg"/><Relationship Id="rId2" Type="http://schemas.openxmlformats.org/officeDocument/2006/relationships/audio" Target="../media/media21.mp3"/><Relationship Id="rId16" Type="http://schemas.microsoft.com/office/2007/relationships/hdphoto" Target="../media/hdphoto5.wdp"/><Relationship Id="rId20" Type="http://schemas.microsoft.com/office/2007/relationships/hdphoto" Target="../media/hdphoto6.wdp"/><Relationship Id="rId29" Type="http://schemas.openxmlformats.org/officeDocument/2006/relationships/image" Target="../media/image36.png"/><Relationship Id="rId1" Type="http://schemas.microsoft.com/office/2007/relationships/media" Target="../media/media21.mp3"/><Relationship Id="rId6" Type="http://schemas.openxmlformats.org/officeDocument/2006/relationships/audio" Target="../media/media23.mp3"/><Relationship Id="rId11" Type="http://schemas.openxmlformats.org/officeDocument/2006/relationships/image" Target="../media/image24.png"/><Relationship Id="rId24" Type="http://schemas.microsoft.com/office/2007/relationships/hdphoto" Target="../media/hdphoto9.wdp"/><Relationship Id="rId32" Type="http://schemas.microsoft.com/office/2007/relationships/hdphoto" Target="../media/hdphoto11.wdp"/><Relationship Id="rId5" Type="http://schemas.microsoft.com/office/2007/relationships/media" Target="../media/media23.mp3"/><Relationship Id="rId15" Type="http://schemas.openxmlformats.org/officeDocument/2006/relationships/image" Target="../media/image28.png"/><Relationship Id="rId23" Type="http://schemas.openxmlformats.org/officeDocument/2006/relationships/image" Target="../media/image34.png"/><Relationship Id="rId28" Type="http://schemas.openxmlformats.org/officeDocument/2006/relationships/image" Target="../media/image1.jpeg"/><Relationship Id="rId10" Type="http://schemas.openxmlformats.org/officeDocument/2006/relationships/notesSlide" Target="../notesSlides/notesSlide15.xml"/><Relationship Id="rId19" Type="http://schemas.openxmlformats.org/officeDocument/2006/relationships/image" Target="../media/image31.png"/><Relationship Id="rId31" Type="http://schemas.openxmlformats.org/officeDocument/2006/relationships/image" Target="../media/image38.png"/><Relationship Id="rId4" Type="http://schemas.openxmlformats.org/officeDocument/2006/relationships/audio" Target="../media/media22.mp3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6.jpeg"/><Relationship Id="rId22" Type="http://schemas.microsoft.com/office/2007/relationships/hdphoto" Target="../media/hdphoto8.wdp"/><Relationship Id="rId27" Type="http://schemas.microsoft.com/office/2007/relationships/hdphoto" Target="../media/hdphoto10.wdp"/><Relationship Id="rId30" Type="http://schemas.openxmlformats.org/officeDocument/2006/relationships/image" Target="../media/image37.jpeg"/><Relationship Id="rId8" Type="http://schemas.openxmlformats.org/officeDocument/2006/relationships/audio" Target="../media/media24.mp3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2.wdp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6.mp3"/><Relationship Id="rId7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audio" Target="../media/media7.mp3"/><Relationship Id="rId5" Type="http://schemas.microsoft.com/office/2007/relationships/media" Target="../media/media7.mp3"/><Relationship Id="rId10" Type="http://schemas.openxmlformats.org/officeDocument/2006/relationships/image" Target="../media/image5.png"/><Relationship Id="rId4" Type="http://schemas.openxmlformats.org/officeDocument/2006/relationships/audio" Target="../media/media6.mp3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1.mp3"/><Relationship Id="rId7" Type="http://schemas.openxmlformats.org/officeDocument/2006/relationships/image" Target="../media/image12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1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E1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16B813-8BE2-5E95-E04A-069DC0FC2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">
            <a:extLst>
              <a:ext uri="{FF2B5EF4-FFF2-40B4-BE49-F238E27FC236}">
                <a16:creationId xmlns:a16="http://schemas.microsoft.com/office/drawing/2014/main" id="{1EB9D471-7012-72B1-9774-AFEDA74C1975}"/>
              </a:ext>
            </a:extLst>
          </p:cNvPr>
          <p:cNvSpPr/>
          <p:nvPr/>
        </p:nvSpPr>
        <p:spPr>
          <a:xfrm>
            <a:off x="2241032" y="858863"/>
            <a:ext cx="5767001" cy="2217031"/>
          </a:xfrm>
          <a:custGeom>
            <a:avLst/>
            <a:gdLst/>
            <a:ahLst/>
            <a:cxnLst/>
            <a:rect l="l" t="t" r="r" b="b"/>
            <a:pathLst>
              <a:path w="5767001" h="2217031">
                <a:moveTo>
                  <a:pt x="0" y="0"/>
                </a:moveTo>
                <a:lnTo>
                  <a:pt x="5767000" y="0"/>
                </a:lnTo>
                <a:lnTo>
                  <a:pt x="5767000" y="2217031"/>
                </a:lnTo>
                <a:lnTo>
                  <a:pt x="0" y="22170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3000"/>
            </a:blip>
            <a:stretch>
              <a:fillRect/>
            </a:stretch>
          </a:blipFill>
        </p:spPr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69E66036-9FD6-58C1-354C-6127DD27F45E}"/>
              </a:ext>
            </a:extLst>
          </p:cNvPr>
          <p:cNvSpPr/>
          <p:nvPr/>
        </p:nvSpPr>
        <p:spPr>
          <a:xfrm>
            <a:off x="8479948" y="1341759"/>
            <a:ext cx="1328104" cy="1328104"/>
          </a:xfrm>
          <a:custGeom>
            <a:avLst/>
            <a:gdLst/>
            <a:ahLst/>
            <a:cxnLst/>
            <a:rect l="l" t="t" r="r" b="b"/>
            <a:pathLst>
              <a:path w="1328104" h="1328104">
                <a:moveTo>
                  <a:pt x="0" y="0"/>
                </a:moveTo>
                <a:lnTo>
                  <a:pt x="1328105" y="0"/>
                </a:lnTo>
                <a:lnTo>
                  <a:pt x="1328105" y="1328105"/>
                </a:lnTo>
                <a:lnTo>
                  <a:pt x="0" y="13281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148DD0-A126-644C-D359-5DB0977833B4}"/>
              </a:ext>
            </a:extLst>
          </p:cNvPr>
          <p:cNvGrpSpPr/>
          <p:nvPr/>
        </p:nvGrpSpPr>
        <p:grpSpPr>
          <a:xfrm>
            <a:off x="5588748" y="3177529"/>
            <a:ext cx="7212808" cy="6995171"/>
            <a:chOff x="5588748" y="3177529"/>
            <a:chExt cx="7212808" cy="6995171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B2E78820-05E3-5EAB-6370-F934ECF8A1EE}"/>
                </a:ext>
              </a:extLst>
            </p:cNvPr>
            <p:cNvSpPr/>
            <p:nvPr/>
          </p:nvSpPr>
          <p:spPr>
            <a:xfrm>
              <a:off x="5588748" y="3177529"/>
              <a:ext cx="7212808" cy="6995171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E5E8E8"/>
            </a:solidFill>
          </p:spPr>
          <p:txBody>
            <a:bodyPr/>
            <a:lstStyle/>
            <a:p>
              <a:endParaRPr lang="en-IN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8ADA22B-4E65-E2F6-C36F-EA019CA43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5833" y="3398514"/>
              <a:ext cx="6458637" cy="6553200"/>
            </a:xfrm>
            <a:prstGeom prst="ellipse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1BBEE5-2FC4-F010-988E-085BDBDE9754}"/>
              </a:ext>
            </a:extLst>
          </p:cNvPr>
          <p:cNvGrpSpPr/>
          <p:nvPr/>
        </p:nvGrpSpPr>
        <p:grpSpPr>
          <a:xfrm>
            <a:off x="10279967" y="858863"/>
            <a:ext cx="5750079" cy="2217032"/>
            <a:chOff x="10279967" y="918857"/>
            <a:chExt cx="5750079" cy="21570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695094-221E-ADBC-630C-8E95F033543A}"/>
                </a:ext>
              </a:extLst>
            </p:cNvPr>
            <p:cNvSpPr/>
            <p:nvPr/>
          </p:nvSpPr>
          <p:spPr>
            <a:xfrm>
              <a:off x="10279967" y="918857"/>
              <a:ext cx="5750079" cy="2157038"/>
            </a:xfrm>
            <a:prstGeom prst="rect">
              <a:avLst/>
            </a:prstGeom>
            <a:solidFill>
              <a:srgbClr val="F6F6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DF6B1FA-3036-9824-DE0F-3909F88F8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776978" y="1037656"/>
              <a:ext cx="4756056" cy="1919441"/>
            </a:xfrm>
            <a:prstGeom prst="rect">
              <a:avLst/>
            </a:prstGeom>
          </p:spPr>
        </p:pic>
      </p:grpSp>
      <p:pic>
        <p:nvPicPr>
          <p:cNvPr id="26" name="Intro">
            <a:hlinkClick r:id="" action="ppaction://media"/>
            <a:extLst>
              <a:ext uri="{FF2B5EF4-FFF2-40B4-BE49-F238E27FC236}">
                <a16:creationId xmlns:a16="http://schemas.microsoft.com/office/drawing/2014/main" id="{E4C194BE-D1B0-3111-77AF-EBD28B0665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85800" y="745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8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">
            <a:hlinkClick r:id="" action="ppaction://media"/>
            <a:extLst>
              <a:ext uri="{FF2B5EF4-FFF2-40B4-BE49-F238E27FC236}">
                <a16:creationId xmlns:a16="http://schemas.microsoft.com/office/drawing/2014/main" id="{6096FDA2-6A47-91C9-A24E-34B5FA81A28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94" end="163.762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0B408EC9-69AF-4F7C-8E32-42FB9D7A9501}"/>
              </a:ext>
            </a:extLst>
          </p:cNvPr>
          <p:cNvSpPr/>
          <p:nvPr/>
        </p:nvSpPr>
        <p:spPr>
          <a:xfrm>
            <a:off x="6858000" y="3437368"/>
            <a:ext cx="1524000" cy="867932"/>
          </a:xfrm>
          <a:custGeom>
            <a:avLst/>
            <a:gdLst/>
            <a:ahLst/>
            <a:cxnLst/>
            <a:rect l="l" t="t" r="r" b="b"/>
            <a:pathLst>
              <a:path w="195974" h="195974">
                <a:moveTo>
                  <a:pt x="0" y="0"/>
                </a:moveTo>
                <a:lnTo>
                  <a:pt x="195974" y="0"/>
                </a:lnTo>
                <a:lnTo>
                  <a:pt x="195974" y="195974"/>
                </a:lnTo>
                <a:lnTo>
                  <a:pt x="0" y="195974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85725" cap="sq">
            <a:solidFill>
              <a:srgbClr val="FFA300"/>
            </a:solidFill>
            <a:prstDash val="solid"/>
            <a:miter/>
          </a:ln>
        </p:spPr>
        <p:txBody>
          <a:bodyPr/>
          <a:lstStyle/>
          <a:p>
            <a:endParaRPr lang="en-IN"/>
          </a:p>
        </p:txBody>
      </p:sp>
      <p:pic>
        <p:nvPicPr>
          <p:cNvPr id="7" name="N2">
            <a:hlinkClick r:id="" action="ppaction://media"/>
            <a:extLst>
              <a:ext uri="{FF2B5EF4-FFF2-40B4-BE49-F238E27FC236}">
                <a16:creationId xmlns:a16="http://schemas.microsoft.com/office/drawing/2014/main" id="{FD2FE308-3552-D6C5-32BC-5B3F2AC3CEB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14400" y="346493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6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E1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9A57A8-33B3-BF03-1B97-8DCC443B8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B04523-64BA-254C-F7B0-E91A1A8B2E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8000" cy="10286999"/>
          </a:xfrm>
          <a:prstGeom prst="rect">
            <a:avLst/>
          </a:prstGeom>
        </p:spPr>
      </p:pic>
      <p:sp>
        <p:nvSpPr>
          <p:cNvPr id="6" name="Freeform 4">
            <a:extLst>
              <a:ext uri="{FF2B5EF4-FFF2-40B4-BE49-F238E27FC236}">
                <a16:creationId xmlns:a16="http://schemas.microsoft.com/office/drawing/2014/main" id="{1DD6DA44-CE61-AF93-5A40-72EE64228371}"/>
              </a:ext>
            </a:extLst>
          </p:cNvPr>
          <p:cNvSpPr/>
          <p:nvPr/>
        </p:nvSpPr>
        <p:spPr>
          <a:xfrm>
            <a:off x="3429000" y="4252330"/>
            <a:ext cx="12268200" cy="662570"/>
          </a:xfrm>
          <a:custGeom>
            <a:avLst/>
            <a:gdLst/>
            <a:ahLst/>
            <a:cxnLst/>
            <a:rect l="l" t="t" r="r" b="b"/>
            <a:pathLst>
              <a:path w="195974" h="195974">
                <a:moveTo>
                  <a:pt x="0" y="0"/>
                </a:moveTo>
                <a:lnTo>
                  <a:pt x="195974" y="0"/>
                </a:lnTo>
                <a:lnTo>
                  <a:pt x="195974" y="195974"/>
                </a:lnTo>
                <a:lnTo>
                  <a:pt x="0" y="195974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85725" cap="sq">
            <a:solidFill>
              <a:srgbClr val="FFA300"/>
            </a:solidFill>
            <a:prstDash val="solid"/>
            <a:miter/>
          </a:ln>
        </p:spPr>
        <p:txBody>
          <a:bodyPr/>
          <a:lstStyle/>
          <a:p>
            <a:endParaRPr lang="en-IN"/>
          </a:p>
        </p:txBody>
      </p:sp>
      <p:pic>
        <p:nvPicPr>
          <p:cNvPr id="9" name="A8">
            <a:hlinkClick r:id="" action="ppaction://media"/>
            <a:extLst>
              <a:ext uri="{FF2B5EF4-FFF2-40B4-BE49-F238E27FC236}">
                <a16:creationId xmlns:a16="http://schemas.microsoft.com/office/drawing/2014/main" id="{9F006513-A139-FF0E-C318-07BEB1ED67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6800" y="647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3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3F14FA-9E80-E25C-1731-F50950B56DD2}"/>
              </a:ext>
            </a:extLst>
          </p:cNvPr>
          <p:cNvSpPr/>
          <p:nvPr/>
        </p:nvSpPr>
        <p:spPr>
          <a:xfrm>
            <a:off x="5208093" y="3630404"/>
            <a:ext cx="7871815" cy="3026193"/>
          </a:xfrm>
          <a:custGeom>
            <a:avLst/>
            <a:gdLst/>
            <a:ahLst/>
            <a:cxnLst/>
            <a:rect l="l" t="t" r="r" b="b"/>
            <a:pathLst>
              <a:path w="5767001" h="2217031">
                <a:moveTo>
                  <a:pt x="0" y="0"/>
                </a:moveTo>
                <a:lnTo>
                  <a:pt x="5767000" y="0"/>
                </a:lnTo>
                <a:lnTo>
                  <a:pt x="5767000" y="2217031"/>
                </a:lnTo>
                <a:lnTo>
                  <a:pt x="0" y="22170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3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15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">
        <p:fade/>
      </p:transition>
    </mc:Choice>
    <mc:Fallback xmlns="">
      <p:transition spd="med" advClick="0" advTm="15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429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">
        <p:fade/>
      </p:transition>
    </mc:Choice>
    <mc:Fallback xmlns="">
      <p:transition spd="med" advClick="0" advTm="15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363BD72-FE5B-8AAD-5786-1F6BF7AFAFCC}"/>
              </a:ext>
            </a:extLst>
          </p:cNvPr>
          <p:cNvGrpSpPr/>
          <p:nvPr/>
        </p:nvGrpSpPr>
        <p:grpSpPr>
          <a:xfrm>
            <a:off x="-33130" y="0"/>
            <a:ext cx="18314504" cy="10287000"/>
            <a:chOff x="-33130" y="0"/>
            <a:chExt cx="18314504" cy="10287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AC6A1FD-E233-5C02-BD72-FA579BB2D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778"/>
            <a:stretch/>
          </p:blipFill>
          <p:spPr>
            <a:xfrm>
              <a:off x="4000500" y="0"/>
              <a:ext cx="11154578" cy="102870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5AB010A-6F74-424E-A7AA-A04A2BF8E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160" b="7778"/>
            <a:stretch/>
          </p:blipFill>
          <p:spPr>
            <a:xfrm>
              <a:off x="-33130" y="0"/>
              <a:ext cx="4033630" cy="10287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E7CE00F-AB37-C4EC-9CD5-7FBF65709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160" b="7778"/>
            <a:stretch/>
          </p:blipFill>
          <p:spPr>
            <a:xfrm>
              <a:off x="15148452" y="0"/>
              <a:ext cx="3132922" cy="10287000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A4E6FD37-CED3-1B10-83A3-7C7E716352DC}"/>
              </a:ext>
            </a:extLst>
          </p:cNvPr>
          <p:cNvSpPr/>
          <p:nvPr/>
        </p:nvSpPr>
        <p:spPr>
          <a:xfrm>
            <a:off x="0" y="28160"/>
            <a:ext cx="18288000" cy="1028699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D01DCE5-E7F6-F6F3-73CB-391F2500A5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89" y="814358"/>
            <a:ext cx="3850749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D98A115-CCA9-C838-AE3A-0E142EEE5371}"/>
              </a:ext>
            </a:extLst>
          </p:cNvPr>
          <p:cNvGrpSpPr/>
          <p:nvPr/>
        </p:nvGrpSpPr>
        <p:grpSpPr>
          <a:xfrm>
            <a:off x="1417348" y="4838700"/>
            <a:ext cx="4033630" cy="4267200"/>
            <a:chOff x="826826" y="647700"/>
            <a:chExt cx="4715565" cy="46482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34B9849-626A-4AA3-786C-E8DE12174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621" b="49859" l="6373" r="46050">
                          <a14:foregroundMark x1="31483" y1="17804" x2="31483" y2="17804"/>
                          <a14:foregroundMark x1="33568" y1="9972" x2="33568" y2="9972"/>
                          <a14:foregroundMark x1="37533" y1="6863" x2="37533" y2="6863"/>
                          <a14:foregroundMark x1="20793" y1="7105" x2="20793" y2="7105"/>
                          <a14:foregroundMark x1="22849" y1="6621" x2="22849" y2="66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10" t="3927" r="55166" b="48607"/>
            <a:stretch>
              <a:fillRect/>
            </a:stretch>
          </p:blipFill>
          <p:spPr>
            <a:xfrm>
              <a:off x="826826" y="647700"/>
              <a:ext cx="4715565" cy="46482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D14B520-49EB-C1E2-2322-D26DA4434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3200" y="2412901"/>
              <a:ext cx="1130399" cy="1130399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387EE82-3504-D67E-7A45-4B1E89F38E25}"/>
                </a:ext>
              </a:extLst>
            </p:cNvPr>
            <p:cNvSpPr txBox="1"/>
            <p:nvPr/>
          </p:nvSpPr>
          <p:spPr>
            <a:xfrm>
              <a:off x="1664169" y="1720262"/>
              <a:ext cx="3322472" cy="670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3400" b="1">
                  <a:solidFill>
                    <a:srgbClr val="00A06E"/>
                  </a:solidFill>
                </a:rPr>
                <a:t>ONBOARDING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DCBF150-D102-1B61-CB7E-61A181DC93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 amt="8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79" t="11481" r="9479" b="11481"/>
          <a:stretch>
            <a:fillRect/>
          </a:stretch>
        </p:blipFill>
        <p:spPr>
          <a:xfrm>
            <a:off x="13106400" y="3009900"/>
            <a:ext cx="4008081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New 1">
            <a:hlinkClick r:id="" action="ppaction://media"/>
            <a:extLst>
              <a:ext uri="{FF2B5EF4-FFF2-40B4-BE49-F238E27FC236}">
                <a16:creationId xmlns:a16="http://schemas.microsoft.com/office/drawing/2014/main" id="{7B16810B-7149-CCA3-8E57-419A980C82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90739" y="407958"/>
            <a:ext cx="406400" cy="4064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41A2E1ED-1407-D71A-0EC5-A03B2479D77B}"/>
              </a:ext>
            </a:extLst>
          </p:cNvPr>
          <p:cNvGrpSpPr/>
          <p:nvPr/>
        </p:nvGrpSpPr>
        <p:grpSpPr>
          <a:xfrm>
            <a:off x="6187108" y="1865826"/>
            <a:ext cx="6889922" cy="5945747"/>
            <a:chOff x="6168933" y="2282835"/>
            <a:chExt cx="6889922" cy="594574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ACD516-C644-C21E-90A8-5058091237A2}"/>
                </a:ext>
              </a:extLst>
            </p:cNvPr>
            <p:cNvSpPr/>
            <p:nvPr/>
          </p:nvSpPr>
          <p:spPr>
            <a:xfrm>
              <a:off x="6168933" y="2917707"/>
              <a:ext cx="6889922" cy="531087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CC4E2BF-3524-7D12-EB82-F91C94405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8600" b="94900" l="4000" r="97250">
                          <a14:foregroundMark x1="38550" y1="32050" x2="38550" y2="32050"/>
                          <a14:foregroundMark x1="38550" y1="32050" x2="38550" y2="32050"/>
                          <a14:foregroundMark x1="39400" y1="29050" x2="39400" y2="29050"/>
                          <a14:foregroundMark x1="40750" y1="31800" x2="44050" y2="29850"/>
                          <a14:foregroundMark x1="19650" y1="52900" x2="19650" y2="52900"/>
                          <a14:foregroundMark x1="17750" y1="54000" x2="17200" y2="77350"/>
                          <a14:foregroundMark x1="17200" y1="77350" x2="20050" y2="70000"/>
                          <a14:foregroundMark x1="20050" y1="70000" x2="15750" y2="57050"/>
                          <a14:foregroundMark x1="15750" y1="57050" x2="18500" y2="63400"/>
                          <a14:foregroundMark x1="18500" y1="63400" x2="14950" y2="72000"/>
                          <a14:foregroundMark x1="14950" y1="72000" x2="15050" y2="59900"/>
                          <a14:foregroundMark x1="15050" y1="59900" x2="19600" y2="53600"/>
                          <a14:foregroundMark x1="19600" y1="53600" x2="20500" y2="50450"/>
                          <a14:foregroundMark x1="17450" y1="76800" x2="5700" y2="93550"/>
                          <a14:foregroundMark x1="5700" y1="93550" x2="4000" y2="94900"/>
                          <a14:foregroundMark x1="64950" y1="51250" x2="65250" y2="54550"/>
                          <a14:foregroundMark x1="94000" y1="84450" x2="94000" y2="84450"/>
                          <a14:foregroundMark x1="97250" y1="84950" x2="97250" y2="849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704"/>
            <a:stretch>
              <a:fillRect/>
            </a:stretch>
          </p:blipFill>
          <p:spPr>
            <a:xfrm>
              <a:off x="6168933" y="2282835"/>
              <a:ext cx="6889922" cy="5945747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AB09540-3931-11DC-FF57-09E97DE7530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987" y="5139204"/>
            <a:ext cx="1298452" cy="148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BB9D63-A155-FD87-600A-71E8D5961C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pic>
        <p:nvPicPr>
          <p:cNvPr id="2" name="New 2">
            <a:hlinkClick r:id="" action="ppaction://media"/>
            <a:extLst>
              <a:ext uri="{FF2B5EF4-FFF2-40B4-BE49-F238E27FC236}">
                <a16:creationId xmlns:a16="http://schemas.microsoft.com/office/drawing/2014/main" id="{9E9DDDF5-808D-C962-0BD5-3A1B90E127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58800" y="266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0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ADE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B2B3DAD3-84D7-4AEC-3A2F-EB5A550AA70E}"/>
              </a:ext>
            </a:extLst>
          </p:cNvPr>
          <p:cNvSpPr/>
          <p:nvPr/>
        </p:nvSpPr>
        <p:spPr>
          <a:xfrm rot="10800000">
            <a:off x="3657600" y="2247899"/>
            <a:ext cx="10439400" cy="6477000"/>
          </a:xfrm>
          <a:prstGeom prst="triangle">
            <a:avLst/>
          </a:prstGeom>
          <a:noFill/>
          <a:ln w="76200">
            <a:solidFill>
              <a:schemeClr val="tx2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E7CEA7A-A9CD-3FE2-04EE-044D53FFA771}"/>
              </a:ext>
            </a:extLst>
          </p:cNvPr>
          <p:cNvGrpSpPr/>
          <p:nvPr/>
        </p:nvGrpSpPr>
        <p:grpSpPr>
          <a:xfrm>
            <a:off x="7143750" y="2476500"/>
            <a:ext cx="4000500" cy="4495800"/>
            <a:chOff x="7143750" y="2895600"/>
            <a:chExt cx="4000500" cy="44958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532ACA3-4123-830E-15C5-89313B8A9DE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983" b="89931" l="9040" r="89955">
                          <a14:foregroundMark x1="9040" y1="36545" x2="9040" y2="36545"/>
                          <a14:foregroundMark x1="9040" y1="36545" x2="9040" y2="36545"/>
                          <a14:foregroundMark x1="9821" y1="25694" x2="9821" y2="25694"/>
                          <a14:foregroundMark x1="9821" y1="25694" x2="10603" y2="19705"/>
                          <a14:foregroundMark x1="18304" y1="20486" x2="18304" y2="20486"/>
                          <a14:foregroundMark x1="18304" y1="20486" x2="40402" y2="17795"/>
                          <a14:foregroundMark x1="35938" y1="17188" x2="48996" y2="11111"/>
                          <a14:foregroundMark x1="48996" y1="11111" x2="54464" y2="13889"/>
                          <a14:foregroundMark x1="54464" y1="13889" x2="55022" y2="14497"/>
                          <a14:foregroundMark x1="10603" y1="20139" x2="21317" y2="20313"/>
                          <a14:foregroundMark x1="21317" y1="20313" x2="22210" y2="20139"/>
                          <a14:backgroundMark x1="63393" y1="83941" x2="63393" y2="83941"/>
                          <a14:backgroundMark x1="63393" y1="83941" x2="63393" y2="83941"/>
                          <a14:backgroundMark x1="56138" y1="86545" x2="67188" y2="80122"/>
                          <a14:backgroundMark x1="67188" y1="80122" x2="67299" y2="80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45" b="8148"/>
            <a:stretch>
              <a:fillRect/>
            </a:stretch>
          </p:blipFill>
          <p:spPr>
            <a:xfrm>
              <a:off x="7143750" y="2895600"/>
              <a:ext cx="4000500" cy="44958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6C17A7-380E-7CC5-535B-7EE002072557}"/>
                </a:ext>
              </a:extLst>
            </p:cNvPr>
            <p:cNvSpPr txBox="1"/>
            <p:nvPr/>
          </p:nvSpPr>
          <p:spPr>
            <a:xfrm>
              <a:off x="8458200" y="4076700"/>
              <a:ext cx="1371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800" b="1"/>
                <a:t>Nursys</a:t>
              </a: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B83F8249-9CFB-C644-7A8E-4AD0206FF9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3000" y="1257300"/>
            <a:ext cx="4972050" cy="331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D23B220-E518-0A01-B3AC-46A0EA42F9F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11482" r="12964" b="13704"/>
          <a:stretch>
            <a:fillRect/>
          </a:stretch>
        </p:blipFill>
        <p:spPr>
          <a:xfrm>
            <a:off x="7581132" y="6970764"/>
            <a:ext cx="3125736" cy="3125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C573979-7312-F41A-0A5F-00F84C19DEF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3" b="24537"/>
          <a:stretch>
            <a:fillRect/>
          </a:stretch>
        </p:blipFill>
        <p:spPr>
          <a:xfrm>
            <a:off x="12153072" y="1257300"/>
            <a:ext cx="4934797" cy="331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BDF3E9F-5E6F-EF78-4B42-E3056C904E99}"/>
              </a:ext>
            </a:extLst>
          </p:cNvPr>
          <p:cNvGrpSpPr/>
          <p:nvPr/>
        </p:nvGrpSpPr>
        <p:grpSpPr>
          <a:xfrm>
            <a:off x="1762125" y="4586909"/>
            <a:ext cx="2809875" cy="2290971"/>
            <a:chOff x="0" y="1463040"/>
            <a:chExt cx="3760470" cy="2697480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0E691412-17FC-F67B-ABD6-CB2155EB5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>
                          <a14:foregroundMark x1="32984" y1="45005" x2="50053" y2="47936"/>
                          <a14:foregroundMark x1="50053" y1="47936" x2="44620" y2="57668"/>
                          <a14:foregroundMark x1="44620" y1="57668" x2="55444" y2="48877"/>
                          <a14:foregroundMark x1="55444" y1="48877" x2="33305" y2="48578"/>
                          <a14:foregroundMark x1="33305" y1="48578" x2="32813" y2="49005"/>
                          <a14:foregroundMark x1="32813" y1="49005" x2="32813" y2="49005"/>
                          <a14:foregroundMark x1="32813" y1="49005" x2="62652" y2="49497"/>
                          <a14:foregroundMark x1="62652" y1="49497" x2="41989" y2="44834"/>
                          <a14:foregroundMark x1="41989" y1="44834" x2="41989" y2="44834"/>
                          <a14:foregroundMark x1="41989" y1="44834" x2="25305" y2="47658"/>
                          <a14:foregroundMark x1="25305" y1="47658" x2="25305" y2="47658"/>
                          <a14:foregroundMark x1="25305" y1="47658" x2="25305" y2="47658"/>
                          <a14:foregroundMark x1="25305" y1="47658" x2="55979" y2="61840"/>
                          <a14:foregroundMark x1="55979" y1="61840" x2="66652" y2="43508"/>
                          <a14:foregroundMark x1="66652" y1="43508" x2="66652" y2="43508"/>
                          <a14:foregroundMark x1="66652" y1="43508" x2="66652" y2="43508"/>
                          <a14:foregroundMark x1="66652" y1="43508" x2="66652" y2="43508"/>
                          <a14:foregroundMark x1="57818" y1="43658" x2="66139" y2="56492"/>
                          <a14:foregroundMark x1="66139" y1="56492" x2="66139" y2="56492"/>
                          <a14:foregroundMark x1="66139" y1="56492" x2="66139" y2="56492"/>
                          <a14:foregroundMark x1="54481" y1="55829" x2="67144" y2="51829"/>
                          <a14:foregroundMark x1="67144" y1="51829" x2="63636" y2="42160"/>
                          <a14:foregroundMark x1="63636" y1="42160" x2="63636" y2="42160"/>
                          <a14:foregroundMark x1="52321" y1="51829" x2="61647" y2="52342"/>
                          <a14:foregroundMark x1="61647" y1="52342" x2="48471" y2="55658"/>
                          <a14:foregroundMark x1="48471" y1="55658" x2="48471" y2="55166"/>
                          <a14:foregroundMark x1="48471" y1="55166" x2="59316" y2="55337"/>
                          <a14:foregroundMark x1="64984" y1="59337" x2="51487" y2="57326"/>
                          <a14:foregroundMark x1="51487" y1="57326" x2="51487" y2="57326"/>
                          <a14:foregroundMark x1="34973" y1="56663" x2="60150" y2="54503"/>
                          <a14:foregroundMark x1="60150" y1="54503" x2="63807" y2="59166"/>
                          <a14:foregroundMark x1="63807" y1="59166" x2="63807" y2="59166"/>
                          <a14:foregroundMark x1="63807" y1="59166" x2="49647" y2="50160"/>
                          <a14:foregroundMark x1="49647" y1="50160" x2="49647" y2="50160"/>
                        </a14:backgroundRemoval>
                      </a14:imgEffect>
                    </a14:imgLayer>
                  </a14:imgProps>
                </a:ext>
              </a:extLst>
            </a:blip>
            <a:srcRect l="20480" t="30000" r="27187" b="30666"/>
            <a:stretch>
              <a:fillRect/>
            </a:stretch>
          </p:blipFill>
          <p:spPr>
            <a:xfrm>
              <a:off x="0" y="1463040"/>
              <a:ext cx="3589020" cy="2697480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5EA3043-C0AC-A963-BAE3-D42BAACF7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l="13273" t="14874" r="14873"/>
            <a:stretch>
              <a:fillRect/>
            </a:stretch>
          </p:blipFill>
          <p:spPr>
            <a:xfrm>
              <a:off x="377191" y="2286000"/>
              <a:ext cx="1254228" cy="1485900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35C210A-057A-EB87-06FD-B2CECD894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743200" y="3120390"/>
              <a:ext cx="1017270" cy="1017270"/>
            </a:xfrm>
            <a:prstGeom prst="ellipse">
              <a:avLst/>
            </a:prstGeom>
          </p:spPr>
        </p:pic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826B44E0-5A00-E526-B154-B4F55AF6D1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foregroundMark x1="31270" y1="59506" x2="31270" y2="59506"/>
                        <a14:foregroundMark x1="31270" y1="59506" x2="31270" y2="59506"/>
                        <a14:foregroundMark x1="59871" y1="70712" x2="59871" y2="70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91" t="15814" r="15349" b="11628"/>
          <a:stretch>
            <a:fillRect/>
          </a:stretch>
        </p:blipFill>
        <p:spPr>
          <a:xfrm>
            <a:off x="1932503" y="7084952"/>
            <a:ext cx="2341008" cy="236373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E0C8C7D-6C49-C3B8-E667-AE6D74C99C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53200" y="3314700"/>
            <a:ext cx="4972050" cy="331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16BAE2A-4043-BC43-9AA4-2FAD896BD97B}"/>
              </a:ext>
            </a:extLst>
          </p:cNvPr>
          <p:cNvCxnSpPr/>
          <p:nvPr/>
        </p:nvCxnSpPr>
        <p:spPr>
          <a:xfrm>
            <a:off x="4724400" y="5732394"/>
            <a:ext cx="1219200" cy="0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2559D8E-CFEA-D102-947B-825226D3DB40}"/>
              </a:ext>
            </a:extLst>
          </p:cNvPr>
          <p:cNvCxnSpPr>
            <a:cxnSpLocks/>
          </p:cNvCxnSpPr>
          <p:nvPr/>
        </p:nvCxnSpPr>
        <p:spPr>
          <a:xfrm flipV="1">
            <a:off x="4572000" y="6858465"/>
            <a:ext cx="1371600" cy="799635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5D23185-F282-0F1F-E82F-07D13A41AF23}"/>
              </a:ext>
            </a:extLst>
          </p:cNvPr>
          <p:cNvCxnSpPr>
            <a:cxnSpLocks/>
          </p:cNvCxnSpPr>
          <p:nvPr/>
        </p:nvCxnSpPr>
        <p:spPr>
          <a:xfrm>
            <a:off x="11887200" y="4972050"/>
            <a:ext cx="1600200" cy="0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N2">
            <a:hlinkClick r:id="" action="ppaction://media"/>
            <a:extLst>
              <a:ext uri="{FF2B5EF4-FFF2-40B4-BE49-F238E27FC236}">
                <a16:creationId xmlns:a16="http://schemas.microsoft.com/office/drawing/2014/main" id="{36DFA500-A7F2-A37C-7173-0F83BC7197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482600" y="1638300"/>
            <a:ext cx="406400" cy="406400"/>
          </a:xfrm>
          <a:prstGeom prst="rect">
            <a:avLst/>
          </a:prstGeom>
        </p:spPr>
      </p:pic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8567007-6378-F6A9-00A5-001F80BE16DE}"/>
              </a:ext>
            </a:extLst>
          </p:cNvPr>
          <p:cNvCxnSpPr>
            <a:cxnSpLocks/>
          </p:cNvCxnSpPr>
          <p:nvPr/>
        </p:nvCxnSpPr>
        <p:spPr>
          <a:xfrm>
            <a:off x="5715000" y="4762500"/>
            <a:ext cx="1371600" cy="0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39BEB5E-9B5F-4E6C-8E28-ACD1B91305AE}"/>
              </a:ext>
            </a:extLst>
          </p:cNvPr>
          <p:cNvGrpSpPr/>
          <p:nvPr/>
        </p:nvGrpSpPr>
        <p:grpSpPr>
          <a:xfrm>
            <a:off x="13161129" y="955351"/>
            <a:ext cx="2831345" cy="2359349"/>
            <a:chOff x="13947420" y="6214500"/>
            <a:chExt cx="2831345" cy="2359349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92947018-2E39-C9B3-5A3D-BE21DDD7528D}"/>
                </a:ext>
              </a:extLst>
            </p:cNvPr>
            <p:cNvGrpSpPr/>
            <p:nvPr/>
          </p:nvGrpSpPr>
          <p:grpSpPr>
            <a:xfrm>
              <a:off x="14097000" y="6214500"/>
              <a:ext cx="2681765" cy="2290971"/>
              <a:chOff x="0" y="1463040"/>
              <a:chExt cx="3589020" cy="2697480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FC16D528-FAC4-5AF7-9486-7B907D46E9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0000" b="90000" l="10000" r="90000">
                            <a14:foregroundMark x1="32984" y1="45005" x2="50053" y2="47936"/>
                            <a14:foregroundMark x1="50053" y1="47936" x2="44620" y2="57668"/>
                            <a14:foregroundMark x1="44620" y1="57668" x2="55444" y2="48877"/>
                            <a14:foregroundMark x1="55444" y1="48877" x2="33305" y2="48578"/>
                            <a14:foregroundMark x1="33305" y1="48578" x2="32813" y2="49005"/>
                            <a14:foregroundMark x1="32813" y1="49005" x2="32813" y2="49005"/>
                            <a14:foregroundMark x1="32813" y1="49005" x2="62652" y2="49497"/>
                            <a14:foregroundMark x1="62652" y1="49497" x2="41989" y2="44834"/>
                            <a14:foregroundMark x1="41989" y1="44834" x2="41989" y2="44834"/>
                            <a14:foregroundMark x1="41989" y1="44834" x2="25305" y2="47658"/>
                            <a14:foregroundMark x1="25305" y1="47658" x2="25305" y2="47658"/>
                            <a14:foregroundMark x1="25305" y1="47658" x2="25305" y2="47658"/>
                            <a14:foregroundMark x1="25305" y1="47658" x2="55979" y2="61840"/>
                            <a14:foregroundMark x1="55979" y1="61840" x2="66652" y2="43508"/>
                            <a14:foregroundMark x1="66652" y1="43508" x2="66652" y2="43508"/>
                            <a14:foregroundMark x1="66652" y1="43508" x2="66652" y2="43508"/>
                            <a14:foregroundMark x1="66652" y1="43508" x2="66652" y2="43508"/>
                            <a14:foregroundMark x1="57818" y1="43658" x2="66139" y2="56492"/>
                            <a14:foregroundMark x1="66139" y1="56492" x2="66139" y2="56492"/>
                            <a14:foregroundMark x1="66139" y1="56492" x2="66139" y2="56492"/>
                            <a14:foregroundMark x1="54481" y1="55829" x2="67144" y2="51829"/>
                            <a14:foregroundMark x1="67144" y1="51829" x2="63636" y2="42160"/>
                            <a14:foregroundMark x1="63636" y1="42160" x2="63636" y2="42160"/>
                            <a14:foregroundMark x1="52321" y1="51829" x2="61647" y2="52342"/>
                            <a14:foregroundMark x1="61647" y1="52342" x2="48471" y2="55658"/>
                            <a14:foregroundMark x1="48471" y1="55658" x2="48471" y2="55166"/>
                            <a14:foregroundMark x1="48471" y1="55166" x2="59316" y2="55337"/>
                            <a14:foregroundMark x1="64984" y1="59337" x2="51487" y2="57326"/>
                            <a14:foregroundMark x1="51487" y1="57326" x2="51487" y2="57326"/>
                            <a14:foregroundMark x1="34973" y1="56663" x2="60150" y2="54503"/>
                            <a14:foregroundMark x1="60150" y1="54503" x2="63807" y2="59166"/>
                            <a14:foregroundMark x1="63807" y1="59166" x2="63807" y2="59166"/>
                            <a14:foregroundMark x1="63807" y1="59166" x2="49647" y2="50160"/>
                            <a14:foregroundMark x1="49647" y1="50160" x2="49647" y2="50160"/>
                          </a14:backgroundRemoval>
                        </a14:imgEffect>
                      </a14:imgLayer>
                    </a14:imgProps>
                  </a:ext>
                </a:extLst>
              </a:blip>
              <a:srcRect l="20480" t="30000" r="27187" b="30666"/>
              <a:stretch>
                <a:fillRect/>
              </a:stretch>
            </p:blipFill>
            <p:spPr>
              <a:xfrm>
                <a:off x="0" y="1463040"/>
                <a:ext cx="3589020" cy="2697480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576356C3-3AC8-6AF9-4563-B2418115F1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 l="13273" t="14874" r="14873"/>
              <a:stretch>
                <a:fillRect/>
              </a:stretch>
            </p:blipFill>
            <p:spPr>
              <a:xfrm>
                <a:off x="377191" y="2286000"/>
                <a:ext cx="1254228" cy="1485900"/>
              </a:xfrm>
              <a:prstGeom prst="rect">
                <a:avLst/>
              </a:prstGeom>
            </p:spPr>
          </p:pic>
        </p:grp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F3E536BE-FA4B-F352-C5E0-A8ABAD4E7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10000" b="90000" l="10000" r="90000">
                          <a14:foregroundMark x1="53859" y1="41333" x2="66990" y2="33616"/>
                          <a14:foregroundMark x1="24485" y1="68808" x2="35879" y2="57576"/>
                          <a14:foregroundMark x1="40727" y1="56808" x2="41131" y2="56242"/>
                          <a14:foregroundMark x1="56606" y1="26424" x2="64727" y2="50384"/>
                          <a14:foregroundMark x1="64727" y1="50384" x2="65414" y2="50586"/>
                          <a14:foregroundMark x1="65414" y1="50586" x2="64444" y2="25091"/>
                          <a14:foregroundMark x1="64444" y1="25091" x2="45616" y2="47879"/>
                          <a14:foregroundMark x1="45616" y1="47879" x2="70667" y2="51313"/>
                          <a14:foregroundMark x1="70667" y1="51313" x2="73939" y2="24404"/>
                          <a14:foregroundMark x1="73939" y1="24404" x2="48000" y2="20364"/>
                          <a14:foregroundMark x1="48000" y1="20364" x2="44283" y2="31677"/>
                          <a14:foregroundMark x1="44283" y1="31677" x2="72323" y2="46909"/>
                          <a14:foregroundMark x1="72323" y1="46909" x2="64444" y2="20162"/>
                          <a14:foregroundMark x1="64444" y1="20162" x2="46222" y2="47071"/>
                          <a14:foregroundMark x1="46222" y1="47071" x2="73939" y2="53212"/>
                          <a14:foregroundMark x1="73939" y1="53212" x2="76808" y2="44000"/>
                          <a14:foregroundMark x1="76808" y1="44000" x2="60929" y2="17455"/>
                          <a14:foregroundMark x1="60929" y1="17455" x2="40970" y2="40646"/>
                          <a14:foregroundMark x1="40970" y1="40646" x2="70141" y2="47232"/>
                          <a14:foregroundMark x1="70141" y1="47232" x2="75960" y2="40929"/>
                          <a14:foregroundMark x1="75960" y1="40929" x2="54424" y2="51919"/>
                          <a14:foregroundMark x1="64970" y1="19838" x2="80323" y2="36970"/>
                          <a14:foregroundMark x1="39030" y1="58505" x2="39030" y2="58505"/>
                          <a14:foregroundMark x1="33737" y1="64646" x2="22747" y2="71677"/>
                          <a14:foregroundMark x1="38141" y1="58061" x2="40768" y2="58505"/>
                          <a14:foregroundMark x1="17051" y1="78707" x2="37253" y2="61576"/>
                          <a14:foregroundMark x1="37253" y1="61576" x2="37253" y2="60687"/>
                          <a14:foregroundMark x1="63192" y1="18505" x2="79919" y2="351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14" t="8024" r="10000" b="12223"/>
            <a:stretch>
              <a:fillRect/>
            </a:stretch>
          </p:blipFill>
          <p:spPr>
            <a:xfrm>
              <a:off x="13947420" y="7835767"/>
              <a:ext cx="736542" cy="738082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B99FE51-6FCC-FEE9-7378-496ACE40E9D4}"/>
              </a:ext>
            </a:extLst>
          </p:cNvPr>
          <p:cNvGrpSpPr/>
          <p:nvPr/>
        </p:nvGrpSpPr>
        <p:grpSpPr>
          <a:xfrm>
            <a:off x="11468100" y="5966459"/>
            <a:ext cx="6515100" cy="3977641"/>
            <a:chOff x="571500" y="1497329"/>
            <a:chExt cx="6515100" cy="3977641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90018A2D-97C4-1BF0-7FB2-65CF07500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90000" l="10000" r="90000">
                          <a14:foregroundMark x1="89000" y1="23250" x2="89600" y2="17150"/>
                        </a14:backgroundRemoval>
                      </a14:imgEffect>
                    </a14:imgLayer>
                  </a14:imgProps>
                </a:ext>
              </a:extLst>
            </a:blip>
            <a:srcRect l="13124" t="7810" r="5564" b="17725"/>
            <a:stretch>
              <a:fillRect/>
            </a:stretch>
          </p:blipFill>
          <p:spPr>
            <a:xfrm>
              <a:off x="571500" y="1497329"/>
              <a:ext cx="6515100" cy="3977641"/>
            </a:xfrm>
            <a:prstGeom prst="rect">
              <a:avLst/>
            </a:prstGeom>
          </p:spPr>
        </p:pic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920FADB8-D76D-C98C-881A-01C902D9315B}"/>
                </a:ext>
              </a:extLst>
            </p:cNvPr>
            <p:cNvGrpSpPr/>
            <p:nvPr/>
          </p:nvGrpSpPr>
          <p:grpSpPr>
            <a:xfrm>
              <a:off x="1449705" y="1862481"/>
              <a:ext cx="4021455" cy="2792043"/>
              <a:chOff x="1449705" y="1862481"/>
              <a:chExt cx="4021455" cy="2792043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56EAC525-FD6D-658A-60E3-04653FBE75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BEBA8EAE-BF5A-486C-A8C5-ECC9F3942E4B}">
                    <a14:imgProps xmlns:a14="http://schemas.microsoft.com/office/drawing/2010/main">
                      <a14:imgLayer r:embed="rId26">
                        <a14:imgEffect>
                          <a14:backgroundRemoval t="10000" b="90000" l="10000" r="90000">
                            <a14:foregroundMark x1="40338" y1="42000" x2="48638" y2="46037"/>
                            <a14:foregroundMark x1="48638" y1="46037" x2="65900" y2="25100"/>
                            <a14:foregroundMark x1="65900" y1="25100" x2="67663" y2="24000"/>
                            <a14:foregroundMark x1="66838" y1="23338" x2="70837" y2="19162"/>
                          </a14:backgroundRemoval>
                        </a14:imgEffect>
                      </a14:imgLayer>
                    </a14:imgProps>
                  </a:ext>
                </a:extLst>
              </a:blip>
              <a:srcRect l="17788" t="7332" r="16827" b="7932"/>
              <a:stretch>
                <a:fillRect/>
              </a:stretch>
            </p:blipFill>
            <p:spPr>
              <a:xfrm>
                <a:off x="2388870" y="1862481"/>
                <a:ext cx="697230" cy="903579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D7227E0F-9400-A788-3609-A473084FF5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BEBA8EAE-BF5A-486C-A8C5-ECC9F3942E4B}">
                    <a14:imgProps xmlns:a14="http://schemas.microsoft.com/office/drawing/2010/main">
                      <a14:imgLayer r:embed="rId26">
                        <a14:imgEffect>
                          <a14:backgroundRemoval t="10000" b="90000" l="10000" r="90000">
                            <a14:foregroundMark x1="40338" y1="42000" x2="48638" y2="46037"/>
                            <a14:foregroundMark x1="48638" y1="46037" x2="65900" y2="25100"/>
                            <a14:foregroundMark x1="65900" y1="25100" x2="67663" y2="24000"/>
                            <a14:foregroundMark x1="66838" y1="23338" x2="70837" y2="19162"/>
                          </a14:backgroundRemoval>
                        </a14:imgEffect>
                      </a14:imgLayer>
                    </a14:imgProps>
                  </a:ext>
                </a:extLst>
              </a:blip>
              <a:srcRect l="17788" t="7332" r="16827" b="7932"/>
              <a:stretch>
                <a:fillRect/>
              </a:stretch>
            </p:blipFill>
            <p:spPr>
              <a:xfrm>
                <a:off x="3409950" y="3750945"/>
                <a:ext cx="697230" cy="903579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FE63349D-9028-9780-CFCE-7C62504418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BEBA8EAE-BF5A-486C-A8C5-ECC9F3942E4B}">
                    <a14:imgProps xmlns:a14="http://schemas.microsoft.com/office/drawing/2010/main">
                      <a14:imgLayer r:embed="rId26">
                        <a14:imgEffect>
                          <a14:backgroundRemoval t="10000" b="90000" l="10000" r="90000">
                            <a14:foregroundMark x1="40338" y1="42000" x2="48638" y2="46037"/>
                            <a14:foregroundMark x1="48638" y1="46037" x2="65900" y2="25100"/>
                            <a14:foregroundMark x1="65900" y1="25100" x2="67663" y2="24000"/>
                            <a14:foregroundMark x1="66838" y1="23338" x2="70837" y2="19162"/>
                          </a14:backgroundRemoval>
                        </a14:imgEffect>
                      </a14:imgLayer>
                    </a14:imgProps>
                  </a:ext>
                </a:extLst>
              </a:blip>
              <a:srcRect l="17788" t="7332" r="16827" b="7932"/>
              <a:stretch>
                <a:fillRect/>
              </a:stretch>
            </p:blipFill>
            <p:spPr>
              <a:xfrm>
                <a:off x="4773930" y="2977210"/>
                <a:ext cx="697230" cy="903579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121B45BB-A11D-572C-6629-D1AAF2A8C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BEBA8EAE-BF5A-486C-A8C5-ECC9F3942E4B}">
                    <a14:imgProps xmlns:a14="http://schemas.microsoft.com/office/drawing/2010/main">
                      <a14:imgLayer r:embed="rId26">
                        <a14:imgEffect>
                          <a14:backgroundRemoval t="10000" b="90000" l="10000" r="90000">
                            <a14:foregroundMark x1="40338" y1="42000" x2="48638" y2="46037"/>
                            <a14:foregroundMark x1="48638" y1="46037" x2="65900" y2="25100"/>
                            <a14:foregroundMark x1="65900" y1="25100" x2="67663" y2="24000"/>
                            <a14:foregroundMark x1="66838" y1="23338" x2="70837" y2="19162"/>
                          </a14:backgroundRemoval>
                        </a14:imgEffect>
                      </a14:imgLayer>
                    </a14:imgProps>
                  </a:ext>
                </a:extLst>
              </a:blip>
              <a:srcRect l="17788" t="7332" r="16827" b="7932"/>
              <a:stretch>
                <a:fillRect/>
              </a:stretch>
            </p:blipFill>
            <p:spPr>
              <a:xfrm>
                <a:off x="1449705" y="2262530"/>
                <a:ext cx="697230" cy="903579"/>
              </a:xfrm>
              <a:prstGeom prst="rect">
                <a:avLst/>
              </a:prstGeom>
            </p:spPr>
          </p:pic>
        </p:grpSp>
      </p:grp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EB1B05E-1762-F2DD-9826-71EE05970F0C}"/>
              </a:ext>
            </a:extLst>
          </p:cNvPr>
          <p:cNvCxnSpPr>
            <a:cxnSpLocks/>
          </p:cNvCxnSpPr>
          <p:nvPr/>
        </p:nvCxnSpPr>
        <p:spPr>
          <a:xfrm flipV="1">
            <a:off x="11144250" y="2819632"/>
            <a:ext cx="1828231" cy="1104668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D32CDB37-3958-4F1C-D2D1-CC0573BA7CE2}"/>
              </a:ext>
            </a:extLst>
          </p:cNvPr>
          <p:cNvCxnSpPr>
            <a:cxnSpLocks/>
          </p:cNvCxnSpPr>
          <p:nvPr/>
        </p:nvCxnSpPr>
        <p:spPr>
          <a:xfrm>
            <a:off x="11144250" y="5600700"/>
            <a:ext cx="819150" cy="685800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N1">
            <a:hlinkClick r:id="" action="ppaction://media"/>
            <a:extLst>
              <a:ext uri="{FF2B5EF4-FFF2-40B4-BE49-F238E27FC236}">
                <a16:creationId xmlns:a16="http://schemas.microsoft.com/office/drawing/2014/main" id="{1EDFF67B-7234-0076-162D-B33B374AF0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8516600" y="34787"/>
            <a:ext cx="406400" cy="406400"/>
          </a:xfrm>
          <a:prstGeom prst="rect">
            <a:avLst/>
          </a:prstGeom>
        </p:spPr>
      </p:pic>
      <p:pic>
        <p:nvPicPr>
          <p:cNvPr id="3" name="N3">
            <a:hlinkClick r:id="" action="ppaction://media"/>
            <a:extLst>
              <a:ext uri="{FF2B5EF4-FFF2-40B4-BE49-F238E27FC236}">
                <a16:creationId xmlns:a16="http://schemas.microsoft.com/office/drawing/2014/main" id="{02C39703-C335-791E-BB30-6D48812D61A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8516600" y="274245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7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Motion origin="layout" path="M 0 7.40741E-7 L 0.32708 7.40741E-7 " pathEditMode="relative" rAng="0" ptsTypes="AA">
                                      <p:cBhvr>
                                        <p:cTn id="40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54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6" presetClass="path" presetSubtype="0" accel="50000" decel="5000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animMotion origin="layout" path="M 0 4.69136E-6 L -0.33333 -0.58874 " pathEditMode="relative" rAng="0" ptsTypes="AA">
                                      <p:cBhvr>
                                        <p:cTn id="42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67" y="-2944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75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15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15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15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15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15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15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15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5" presetClass="path" presetSubtype="0" accel="50000" decel="50000" fill="hold" nodeType="withEffect">
                                  <p:stCondLst>
                                    <p:cond delay="15750"/>
                                  </p:stCondLst>
                                  <p:childTnLst>
                                    <p:animMotion origin="layout" path="M 0.32708 7.40741E-7 L 0 7.40741E-7 " pathEditMode="relative" rAng="0" ptsTypes="AA">
                                      <p:cBhvr>
                                        <p:cTn id="78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54" y="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17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61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1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nodeType="withEffect">
                                  <p:stCondLst>
                                    <p:cond delay="20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1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6" grpId="0" animBg="1"/>
      <p:bldP spid="3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ADE1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16B813-8BE2-5E95-E04A-069DC0FC2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8132A2F-1C07-C767-298E-AB74B588AF57}"/>
              </a:ext>
            </a:extLst>
          </p:cNvPr>
          <p:cNvGrpSpPr/>
          <p:nvPr/>
        </p:nvGrpSpPr>
        <p:grpSpPr>
          <a:xfrm>
            <a:off x="7143750" y="2476500"/>
            <a:ext cx="4000500" cy="4495800"/>
            <a:chOff x="7143750" y="2895600"/>
            <a:chExt cx="4000500" cy="44958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8E1409B-C86D-262D-7015-3ADA37152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83" b="89931" l="9040" r="89955">
                          <a14:foregroundMark x1="9040" y1="36545" x2="9040" y2="36545"/>
                          <a14:foregroundMark x1="9040" y1="36545" x2="9040" y2="36545"/>
                          <a14:foregroundMark x1="9821" y1="25694" x2="9821" y2="25694"/>
                          <a14:foregroundMark x1="9821" y1="25694" x2="10603" y2="19705"/>
                          <a14:foregroundMark x1="18304" y1="20486" x2="18304" y2="20486"/>
                          <a14:foregroundMark x1="18304" y1="20486" x2="40402" y2="17795"/>
                          <a14:foregroundMark x1="35938" y1="17188" x2="48996" y2="11111"/>
                          <a14:foregroundMark x1="48996" y1="11111" x2="54464" y2="13889"/>
                          <a14:foregroundMark x1="54464" y1="13889" x2="55022" y2="14497"/>
                          <a14:foregroundMark x1="10603" y1="20139" x2="21317" y2="20313"/>
                          <a14:foregroundMark x1="21317" y1="20313" x2="22210" y2="20139"/>
                          <a14:backgroundMark x1="63393" y1="83941" x2="63393" y2="83941"/>
                          <a14:backgroundMark x1="63393" y1="83941" x2="63393" y2="83941"/>
                          <a14:backgroundMark x1="56138" y1="86545" x2="67188" y2="80122"/>
                          <a14:backgroundMark x1="67188" y1="80122" x2="67299" y2="80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45" b="8148"/>
            <a:stretch>
              <a:fillRect/>
            </a:stretch>
          </p:blipFill>
          <p:spPr>
            <a:xfrm>
              <a:off x="7143750" y="2895600"/>
              <a:ext cx="4000500" cy="44958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9D67549-1AB3-DD9B-A85D-FD4BCA1363AE}"/>
                </a:ext>
              </a:extLst>
            </p:cNvPr>
            <p:cNvSpPr txBox="1"/>
            <p:nvPr/>
          </p:nvSpPr>
          <p:spPr>
            <a:xfrm>
              <a:off x="8458200" y="4076700"/>
              <a:ext cx="1371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800" b="1"/>
                <a:t>Nursys</a:t>
              </a:r>
            </a:p>
          </p:txBody>
        </p:sp>
      </p:grpSp>
      <p:pic>
        <p:nvPicPr>
          <p:cNvPr id="6" name="A1">
            <a:hlinkClick r:id="" action="ppaction://media"/>
            <a:extLst>
              <a:ext uri="{FF2B5EF4-FFF2-40B4-BE49-F238E27FC236}">
                <a16:creationId xmlns:a16="http://schemas.microsoft.com/office/drawing/2014/main" id="{DF082235-E0A6-20EC-EB7B-C194A2562B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838200" y="65662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7C6617-6A06-0694-78AF-6C97FF42422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11482" r="12964" b="13704"/>
          <a:stretch>
            <a:fillRect/>
          </a:stretch>
        </p:blipFill>
        <p:spPr>
          <a:xfrm>
            <a:off x="457200" y="3656832"/>
            <a:ext cx="3125736" cy="3125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CF9F7CF-04F1-2F59-4EBF-72E2F99A1541}"/>
              </a:ext>
            </a:extLst>
          </p:cNvPr>
          <p:cNvGrpSpPr/>
          <p:nvPr/>
        </p:nvGrpSpPr>
        <p:grpSpPr>
          <a:xfrm>
            <a:off x="4482078" y="472062"/>
            <a:ext cx="2809875" cy="2290971"/>
            <a:chOff x="0" y="1463040"/>
            <a:chExt cx="3760470" cy="26974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9B016BF-73ED-BD3E-07FD-39139337E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>
                          <a14:foregroundMark x1="32984" y1="45005" x2="50053" y2="47936"/>
                          <a14:foregroundMark x1="50053" y1="47936" x2="44620" y2="57668"/>
                          <a14:foregroundMark x1="44620" y1="57668" x2="55444" y2="48877"/>
                          <a14:foregroundMark x1="55444" y1="48877" x2="33305" y2="48578"/>
                          <a14:foregroundMark x1="33305" y1="48578" x2="32813" y2="49005"/>
                          <a14:foregroundMark x1="32813" y1="49005" x2="32813" y2="49005"/>
                          <a14:foregroundMark x1="32813" y1="49005" x2="62652" y2="49497"/>
                          <a14:foregroundMark x1="62652" y1="49497" x2="41989" y2="44834"/>
                          <a14:foregroundMark x1="41989" y1="44834" x2="41989" y2="44834"/>
                          <a14:foregroundMark x1="41989" y1="44834" x2="25305" y2="47658"/>
                          <a14:foregroundMark x1="25305" y1="47658" x2="25305" y2="47658"/>
                          <a14:foregroundMark x1="25305" y1="47658" x2="25305" y2="47658"/>
                          <a14:foregroundMark x1="25305" y1="47658" x2="55979" y2="61840"/>
                          <a14:foregroundMark x1="55979" y1="61840" x2="66652" y2="43508"/>
                          <a14:foregroundMark x1="66652" y1="43508" x2="66652" y2="43508"/>
                          <a14:foregroundMark x1="66652" y1="43508" x2="66652" y2="43508"/>
                          <a14:foregroundMark x1="66652" y1="43508" x2="66652" y2="43508"/>
                          <a14:foregroundMark x1="57818" y1="43658" x2="66139" y2="56492"/>
                          <a14:foregroundMark x1="66139" y1="56492" x2="66139" y2="56492"/>
                          <a14:foregroundMark x1="66139" y1="56492" x2="66139" y2="56492"/>
                          <a14:foregroundMark x1="54481" y1="55829" x2="67144" y2="51829"/>
                          <a14:foregroundMark x1="67144" y1="51829" x2="63636" y2="42160"/>
                          <a14:foregroundMark x1="63636" y1="42160" x2="63636" y2="42160"/>
                          <a14:foregroundMark x1="52321" y1="51829" x2="61647" y2="52342"/>
                          <a14:foregroundMark x1="61647" y1="52342" x2="48471" y2="55658"/>
                          <a14:foregroundMark x1="48471" y1="55658" x2="48471" y2="55166"/>
                          <a14:foregroundMark x1="48471" y1="55166" x2="59316" y2="55337"/>
                          <a14:foregroundMark x1="64984" y1="59337" x2="51487" y2="57326"/>
                          <a14:foregroundMark x1="51487" y1="57326" x2="51487" y2="57326"/>
                          <a14:foregroundMark x1="34973" y1="56663" x2="60150" y2="54503"/>
                          <a14:foregroundMark x1="60150" y1="54503" x2="63807" y2="59166"/>
                          <a14:foregroundMark x1="63807" y1="59166" x2="63807" y2="59166"/>
                          <a14:foregroundMark x1="63807" y1="59166" x2="49647" y2="50160"/>
                          <a14:foregroundMark x1="49647" y1="50160" x2="49647" y2="50160"/>
                        </a14:backgroundRemoval>
                      </a14:imgEffect>
                    </a14:imgLayer>
                  </a14:imgProps>
                </a:ext>
              </a:extLst>
            </a:blip>
            <a:srcRect l="20480" t="30000" r="27187" b="30666"/>
            <a:stretch>
              <a:fillRect/>
            </a:stretch>
          </p:blipFill>
          <p:spPr>
            <a:xfrm>
              <a:off x="0" y="1463040"/>
              <a:ext cx="3589020" cy="269748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FBCE294-340B-DF5A-9D80-156A1E84A3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 l="13273" t="14874" r="14873"/>
            <a:stretch>
              <a:fillRect/>
            </a:stretch>
          </p:blipFill>
          <p:spPr>
            <a:xfrm>
              <a:off x="377191" y="2286000"/>
              <a:ext cx="1254228" cy="14859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9176BB3-7DF2-A44E-B323-16F884E59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743200" y="3120390"/>
              <a:ext cx="1017270" cy="1017270"/>
            </a:xfrm>
            <a:prstGeom prst="ellipse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63E53B30-C7D0-4AF0-2B90-89419611DF8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>
                        <a14:foregroundMark x1="31270" y1="59506" x2="31270" y2="59506"/>
                        <a14:foregroundMark x1="31270" y1="59506" x2="31270" y2="59506"/>
                        <a14:foregroundMark x1="59871" y1="70712" x2="59871" y2="70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91" t="15814" r="15349" b="11628"/>
          <a:stretch>
            <a:fillRect/>
          </a:stretch>
        </p:blipFill>
        <p:spPr>
          <a:xfrm>
            <a:off x="4822835" y="3619500"/>
            <a:ext cx="2341008" cy="236373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49CE407-0B6B-D325-A86F-64FE59B03036}"/>
              </a:ext>
            </a:extLst>
          </p:cNvPr>
          <p:cNvGrpSpPr/>
          <p:nvPr/>
        </p:nvGrpSpPr>
        <p:grpSpPr>
          <a:xfrm>
            <a:off x="3429000" y="6591300"/>
            <a:ext cx="5789664" cy="3402813"/>
            <a:chOff x="571500" y="1497329"/>
            <a:chExt cx="6515100" cy="397764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262D580-9B35-40F5-2DF3-5B6257803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10000" b="90000" l="10000" r="90000">
                          <a14:foregroundMark x1="89000" y1="23250" x2="89600" y2="17150"/>
                        </a14:backgroundRemoval>
                      </a14:imgEffect>
                    </a14:imgLayer>
                  </a14:imgProps>
                </a:ext>
              </a:extLst>
            </a:blip>
            <a:srcRect l="13124" t="7810" r="5564" b="17725"/>
            <a:stretch>
              <a:fillRect/>
            </a:stretch>
          </p:blipFill>
          <p:spPr>
            <a:xfrm>
              <a:off x="571500" y="1497329"/>
              <a:ext cx="6515100" cy="3977641"/>
            </a:xfrm>
            <a:prstGeom prst="rect">
              <a:avLst/>
            </a:prstGeom>
          </p:spPr>
        </p:pic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457F8C4-EC43-FE3C-5981-B70E2A61B95B}"/>
                </a:ext>
              </a:extLst>
            </p:cNvPr>
            <p:cNvGrpSpPr/>
            <p:nvPr/>
          </p:nvGrpSpPr>
          <p:grpSpPr>
            <a:xfrm>
              <a:off x="1449705" y="1862481"/>
              <a:ext cx="4021455" cy="2792043"/>
              <a:chOff x="1449705" y="1862481"/>
              <a:chExt cx="4021455" cy="2792043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E4AAB915-343B-1D8C-C201-9AFD125F74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BEBA8EAE-BF5A-486C-A8C5-ECC9F3942E4B}">
                    <a14:imgProps xmlns:a14="http://schemas.microsoft.com/office/drawing/2010/main">
                      <a14:imgLayer r:embed="rId24">
                        <a14:imgEffect>
                          <a14:backgroundRemoval t="10000" b="90000" l="10000" r="90000">
                            <a14:foregroundMark x1="40338" y1="42000" x2="48638" y2="46037"/>
                            <a14:foregroundMark x1="48638" y1="46037" x2="65900" y2="25100"/>
                            <a14:foregroundMark x1="65900" y1="25100" x2="67663" y2="24000"/>
                            <a14:foregroundMark x1="66838" y1="23338" x2="70837" y2="19162"/>
                          </a14:backgroundRemoval>
                        </a14:imgEffect>
                      </a14:imgLayer>
                    </a14:imgProps>
                  </a:ext>
                </a:extLst>
              </a:blip>
              <a:srcRect l="17788" t="7332" r="16827" b="7932"/>
              <a:stretch>
                <a:fillRect/>
              </a:stretch>
            </p:blipFill>
            <p:spPr>
              <a:xfrm>
                <a:off x="2388870" y="1862481"/>
                <a:ext cx="697230" cy="903579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8BC26B4-B05B-AC48-6474-0585F5B699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BEBA8EAE-BF5A-486C-A8C5-ECC9F3942E4B}">
                    <a14:imgProps xmlns:a14="http://schemas.microsoft.com/office/drawing/2010/main">
                      <a14:imgLayer r:embed="rId24">
                        <a14:imgEffect>
                          <a14:backgroundRemoval t="10000" b="90000" l="10000" r="90000">
                            <a14:foregroundMark x1="40338" y1="42000" x2="48638" y2="46037"/>
                            <a14:foregroundMark x1="48638" y1="46037" x2="65900" y2="25100"/>
                            <a14:foregroundMark x1="65900" y1="25100" x2="67663" y2="24000"/>
                            <a14:foregroundMark x1="66838" y1="23338" x2="70837" y2="19162"/>
                          </a14:backgroundRemoval>
                        </a14:imgEffect>
                      </a14:imgLayer>
                    </a14:imgProps>
                  </a:ext>
                </a:extLst>
              </a:blip>
              <a:srcRect l="17788" t="7332" r="16827" b="7932"/>
              <a:stretch>
                <a:fillRect/>
              </a:stretch>
            </p:blipFill>
            <p:spPr>
              <a:xfrm>
                <a:off x="3409950" y="3750945"/>
                <a:ext cx="697230" cy="903579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A6CB328C-416D-F77E-66CB-58040D63BE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BEBA8EAE-BF5A-486C-A8C5-ECC9F3942E4B}">
                    <a14:imgProps xmlns:a14="http://schemas.microsoft.com/office/drawing/2010/main">
                      <a14:imgLayer r:embed="rId24">
                        <a14:imgEffect>
                          <a14:backgroundRemoval t="10000" b="90000" l="10000" r="90000">
                            <a14:foregroundMark x1="40338" y1="42000" x2="48638" y2="46037"/>
                            <a14:foregroundMark x1="48638" y1="46037" x2="65900" y2="25100"/>
                            <a14:foregroundMark x1="65900" y1="25100" x2="67663" y2="24000"/>
                            <a14:foregroundMark x1="66838" y1="23338" x2="70837" y2="19162"/>
                          </a14:backgroundRemoval>
                        </a14:imgEffect>
                      </a14:imgLayer>
                    </a14:imgProps>
                  </a:ext>
                </a:extLst>
              </a:blip>
              <a:srcRect l="17788" t="7332" r="16827" b="7932"/>
              <a:stretch>
                <a:fillRect/>
              </a:stretch>
            </p:blipFill>
            <p:spPr>
              <a:xfrm>
                <a:off x="4773930" y="2977210"/>
                <a:ext cx="697230" cy="903579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EBBAE278-7DA6-689C-AA3F-FE97872F64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BEBA8EAE-BF5A-486C-A8C5-ECC9F3942E4B}">
                    <a14:imgProps xmlns:a14="http://schemas.microsoft.com/office/drawing/2010/main">
                      <a14:imgLayer r:embed="rId24">
                        <a14:imgEffect>
                          <a14:backgroundRemoval t="10000" b="90000" l="10000" r="90000">
                            <a14:foregroundMark x1="40338" y1="42000" x2="48638" y2="46037"/>
                            <a14:foregroundMark x1="48638" y1="46037" x2="65900" y2="25100"/>
                            <a14:foregroundMark x1="65900" y1="25100" x2="67663" y2="24000"/>
                            <a14:foregroundMark x1="66838" y1="23338" x2="70837" y2="19162"/>
                          </a14:backgroundRemoval>
                        </a14:imgEffect>
                      </a14:imgLayer>
                    </a14:imgProps>
                  </a:ext>
                </a:extLst>
              </a:blip>
              <a:srcRect l="17788" t="7332" r="16827" b="7932"/>
              <a:stretch>
                <a:fillRect/>
              </a:stretch>
            </p:blipFill>
            <p:spPr>
              <a:xfrm>
                <a:off x="1449705" y="2262530"/>
                <a:ext cx="697230" cy="903579"/>
              </a:xfrm>
              <a:prstGeom prst="rect">
                <a:avLst/>
              </a:prstGeom>
            </p:spPr>
          </p:pic>
        </p:grp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2ECB18D-9D2F-0C9F-6398-A2D0EE438B88}"/>
              </a:ext>
            </a:extLst>
          </p:cNvPr>
          <p:cNvCxnSpPr>
            <a:cxnSpLocks/>
          </p:cNvCxnSpPr>
          <p:nvPr/>
        </p:nvCxnSpPr>
        <p:spPr>
          <a:xfrm>
            <a:off x="7521585" y="2143617"/>
            <a:ext cx="4234580" cy="1404691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49BAA12-B480-D1ED-958C-4F79136ADF44}"/>
              </a:ext>
            </a:extLst>
          </p:cNvPr>
          <p:cNvCxnSpPr>
            <a:cxnSpLocks/>
          </p:cNvCxnSpPr>
          <p:nvPr/>
        </p:nvCxnSpPr>
        <p:spPr>
          <a:xfrm>
            <a:off x="7521585" y="4952999"/>
            <a:ext cx="4159431" cy="0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090F9D-805B-4A6B-0A30-0A4F4A9D678D}"/>
              </a:ext>
            </a:extLst>
          </p:cNvPr>
          <p:cNvCxnSpPr>
            <a:cxnSpLocks/>
          </p:cNvCxnSpPr>
          <p:nvPr/>
        </p:nvCxnSpPr>
        <p:spPr>
          <a:xfrm flipV="1">
            <a:off x="9144000" y="6308468"/>
            <a:ext cx="2926084" cy="1472393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A9B0382-D94D-71B0-14BD-DE4EF3AE9BEF}"/>
              </a:ext>
            </a:extLst>
          </p:cNvPr>
          <p:cNvCxnSpPr>
            <a:cxnSpLocks/>
          </p:cNvCxnSpPr>
          <p:nvPr/>
        </p:nvCxnSpPr>
        <p:spPr>
          <a:xfrm>
            <a:off x="4114800" y="2523081"/>
            <a:ext cx="1364063" cy="867819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E650185-C776-96AC-444F-7EEA96CA5058}"/>
              </a:ext>
            </a:extLst>
          </p:cNvPr>
          <p:cNvCxnSpPr>
            <a:cxnSpLocks/>
          </p:cNvCxnSpPr>
          <p:nvPr/>
        </p:nvCxnSpPr>
        <p:spPr>
          <a:xfrm>
            <a:off x="4011030" y="4762500"/>
            <a:ext cx="1399170" cy="0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50E1ED9-D2B8-C861-6105-FFF98873D033}"/>
              </a:ext>
            </a:extLst>
          </p:cNvPr>
          <p:cNvCxnSpPr>
            <a:cxnSpLocks/>
          </p:cNvCxnSpPr>
          <p:nvPr/>
        </p:nvCxnSpPr>
        <p:spPr>
          <a:xfrm flipV="1">
            <a:off x="4267200" y="5829300"/>
            <a:ext cx="1133254" cy="739570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A2">
            <a:hlinkClick r:id="" action="ppaction://media"/>
            <a:extLst>
              <a:ext uri="{FF2B5EF4-FFF2-40B4-BE49-F238E27FC236}">
                <a16:creationId xmlns:a16="http://schemas.microsoft.com/office/drawing/2014/main" id="{381EC79E-7D21-3DD5-E09A-56A2D4EC1E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569149" y="3829229"/>
            <a:ext cx="406400" cy="4064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5B312CF-60A6-304F-6F05-B8BCA30D7CA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903851" y="3168076"/>
            <a:ext cx="4972050" cy="331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3A330CD-47AC-8AD4-1180-DD24966EF36B}"/>
              </a:ext>
            </a:extLst>
          </p:cNvPr>
          <p:cNvCxnSpPr>
            <a:cxnSpLocks/>
          </p:cNvCxnSpPr>
          <p:nvPr/>
        </p:nvCxnSpPr>
        <p:spPr>
          <a:xfrm>
            <a:off x="11201400" y="4762500"/>
            <a:ext cx="1219200" cy="0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E292448-4445-A7D3-0324-8E9B163122DE}"/>
              </a:ext>
            </a:extLst>
          </p:cNvPr>
          <p:cNvGrpSpPr/>
          <p:nvPr/>
        </p:nvGrpSpPr>
        <p:grpSpPr>
          <a:xfrm>
            <a:off x="6172200" y="3009900"/>
            <a:ext cx="4709610" cy="3772701"/>
            <a:chOff x="2503169" y="914399"/>
            <a:chExt cx="3360421" cy="2788921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DAF05FCE-8BE0-6E05-89C1-8603493B2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61" t="21258" r="11529" b="13903"/>
            <a:stretch>
              <a:fillRect/>
            </a:stretch>
          </p:blipFill>
          <p:spPr>
            <a:xfrm>
              <a:off x="2503169" y="914399"/>
              <a:ext cx="3360421" cy="2788921"/>
            </a:xfrm>
            <a:prstGeom prst="rect">
              <a:avLst/>
            </a:prstGeom>
          </p:spPr>
        </p:pic>
        <p:sp>
          <p:nvSpPr>
            <p:cNvPr id="56" name="Freeform 2">
              <a:extLst>
                <a:ext uri="{FF2B5EF4-FFF2-40B4-BE49-F238E27FC236}">
                  <a16:creationId xmlns:a16="http://schemas.microsoft.com/office/drawing/2014/main" id="{61F3A3A2-07CF-F271-76B8-BA260D281FF0}"/>
                </a:ext>
              </a:extLst>
            </p:cNvPr>
            <p:cNvSpPr/>
            <p:nvPr/>
          </p:nvSpPr>
          <p:spPr>
            <a:xfrm>
              <a:off x="2983229" y="1531620"/>
              <a:ext cx="2422408" cy="1098504"/>
            </a:xfrm>
            <a:custGeom>
              <a:avLst/>
              <a:gdLst/>
              <a:ahLst/>
              <a:cxnLst/>
              <a:rect l="l" t="t" r="r" b="b"/>
              <a:pathLst>
                <a:path w="5767001" h="2217031">
                  <a:moveTo>
                    <a:pt x="0" y="0"/>
                  </a:moveTo>
                  <a:lnTo>
                    <a:pt x="5767000" y="0"/>
                  </a:lnTo>
                  <a:lnTo>
                    <a:pt x="5767000" y="2217031"/>
                  </a:lnTo>
                  <a:lnTo>
                    <a:pt x="0" y="2217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>
                <a:alphaModFix amt="93000"/>
              </a:blip>
              <a:stretch>
                <a:fillRect/>
              </a:stretch>
            </a:blipFill>
            <a:effectLst>
              <a:softEdge rad="63500"/>
            </a:effectLst>
          </p:spPr>
          <p:txBody>
            <a:bodyPr/>
            <a:lstStyle/>
            <a:p>
              <a:endParaRPr lang="en-IN"/>
            </a:p>
          </p:txBody>
        </p:sp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381B3010-2A38-2AC6-A34A-A0D36E3BC111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7" t="13060" r="19618" b="19434"/>
          <a:stretch>
            <a:fillRect/>
          </a:stretch>
        </p:blipFill>
        <p:spPr>
          <a:xfrm rot="2637698">
            <a:off x="5398297" y="4298310"/>
            <a:ext cx="814329" cy="870843"/>
          </a:xfrm>
          <a:prstGeom prst="rect">
            <a:avLst/>
          </a:prstGeom>
        </p:spPr>
      </p:pic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0D1F74F1-8C5E-9D3C-C7CB-CE8DC0B53C89}"/>
              </a:ext>
            </a:extLst>
          </p:cNvPr>
          <p:cNvSpPr/>
          <p:nvPr/>
        </p:nvSpPr>
        <p:spPr>
          <a:xfrm rot="16200000">
            <a:off x="9867899" y="3726240"/>
            <a:ext cx="1899419" cy="2001900"/>
          </a:xfrm>
          <a:prstGeom prst="triangle">
            <a:avLst/>
          </a:prstGeom>
          <a:solidFill>
            <a:schemeClr val="bg1">
              <a:lumMod val="85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FE6DF7F-2F4B-F698-BAE8-4C1631CCB5ED}"/>
              </a:ext>
            </a:extLst>
          </p:cNvPr>
          <p:cNvGrpSpPr/>
          <p:nvPr/>
        </p:nvGrpSpPr>
        <p:grpSpPr>
          <a:xfrm>
            <a:off x="11340658" y="3086100"/>
            <a:ext cx="3289742" cy="3581400"/>
            <a:chOff x="5006340" y="1840230"/>
            <a:chExt cx="2720340" cy="2983230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FFC01503-11B4-AC6F-D5F5-CB131E82CBA1}"/>
                </a:ext>
              </a:extLst>
            </p:cNvPr>
            <p:cNvSpPr/>
            <p:nvPr/>
          </p:nvSpPr>
          <p:spPr>
            <a:xfrm>
              <a:off x="5006340" y="1840230"/>
              <a:ext cx="2628900" cy="2651760"/>
            </a:xfrm>
            <a:prstGeom prst="ellipse">
              <a:avLst/>
            </a:prstGeom>
            <a:solidFill>
              <a:srgbClr val="4EC6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42EE2CFA-B33A-4DCF-D782-E89873F2411D}"/>
                </a:ext>
              </a:extLst>
            </p:cNvPr>
            <p:cNvGrpSpPr/>
            <p:nvPr/>
          </p:nvGrpSpPr>
          <p:grpSpPr>
            <a:xfrm>
              <a:off x="5086350" y="1922145"/>
              <a:ext cx="2640330" cy="2901315"/>
              <a:chOff x="5086350" y="1922145"/>
              <a:chExt cx="2640330" cy="2901315"/>
            </a:xfrm>
          </p:grpSpPr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A43A6914-9035-C085-AFE7-BF9A0B9BE8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86350" y="1922145"/>
                <a:ext cx="2466975" cy="2466975"/>
              </a:xfrm>
              <a:prstGeom prst="ellipse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3561B53E-3C4F-7909-723A-52B95FB3D9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backgroundRemoval t="10000" b="90000" l="10000" r="90000">
                            <a14:foregroundMark x1="58933" y1="31002" x2="62611" y2="47171"/>
                            <a14:foregroundMark x1="54446" y1="29830" x2="73767" y2="20089"/>
                            <a14:foregroundMark x1="73767" y1="20089" x2="77365" y2="39208"/>
                            <a14:foregroundMark x1="77365" y1="39208" x2="48626" y2="42158"/>
                            <a14:foregroundMark x1="48626" y1="42158" x2="64592" y2="25909"/>
                            <a14:foregroundMark x1="64592" y1="25909" x2="71948" y2="33994"/>
                            <a14:foregroundMark x1="64956" y1="18998" x2="48585" y2="29345"/>
                            <a14:foregroundMark x1="48585" y1="29345" x2="61762" y2="49555"/>
                            <a14:foregroundMark x1="61762" y1="49555" x2="73929" y2="41916"/>
                            <a14:foregroundMark x1="73929" y1="41916" x2="74131" y2="40501"/>
                            <a14:foregroundMark x1="76273" y1="44341" x2="68715" y2="52183"/>
                            <a14:foregroundMark x1="68715" y1="52183" x2="68270" y2="52183"/>
                            <a14:foregroundMark x1="68270" y1="52183" x2="48828" y2="46443"/>
                            <a14:foregroundMark x1="48828" y1="46443" x2="50081" y2="21544"/>
                            <a14:foregroundMark x1="50081" y1="21544" x2="64228" y2="25263"/>
                            <a14:foregroundMark x1="64228" y1="25263" x2="54244" y2="44907"/>
                            <a14:foregroundMark x1="54244" y1="44907" x2="48464" y2="27486"/>
                            <a14:foregroundMark x1="48464" y1="27486" x2="69078" y2="38601"/>
                            <a14:foregroundMark x1="69078" y1="38601" x2="54931" y2="51334"/>
                            <a14:foregroundMark x1="54931" y1="51334" x2="45958" y2="49515"/>
                            <a14:foregroundMark x1="45958" y1="49515" x2="45958" y2="49515"/>
                            <a14:foregroundMark x1="45958" y1="49515" x2="43897" y2="39733"/>
                            <a14:foregroundMark x1="43897" y1="39733" x2="49192" y2="22918"/>
                            <a14:foregroundMark x1="49192" y1="22918" x2="50485" y2="40986"/>
                            <a14:foregroundMark x1="50485" y1="40986" x2="39127" y2="36419"/>
                            <a14:foregroundMark x1="39127" y1="36419" x2="47777" y2="26314"/>
                            <a14:foregroundMark x1="39935" y1="56831" x2="39935" y2="56831"/>
                            <a14:foregroundMark x1="39935" y1="56831" x2="40946" y2="55659"/>
                            <a14:foregroundMark x1="34276" y1="64511" x2="17462" y2="79830"/>
                            <a14:foregroundMark x1="38925" y1="58003" x2="38116" y2="57680"/>
                            <a14:foregroundMark x1="38278" y1="57316" x2="37429" y2="55497"/>
                            <a14:foregroundMark x1="37429" y1="55497" x2="39935" y2="54850"/>
                            <a14:foregroundMark x1="39935" y1="54850" x2="38116" y2="58852"/>
                            <a14:foregroundMark x1="33791" y1="63177" x2="23565" y2="70574"/>
                            <a14:foregroundMark x1="23565" y1="70574" x2="37591" y2="63743"/>
                            <a14:foregroundMark x1="37591" y1="63743" x2="30396" y2="65198"/>
                            <a14:foregroundMark x1="30396" y1="65198" x2="21019" y2="77365"/>
                            <a14:foregroundMark x1="21019" y1="77365" x2="24495" y2="69119"/>
                            <a14:foregroundMark x1="24495" y1="69119" x2="32417" y2="61156"/>
                            <a14:foregroundMark x1="32417" y1="61156" x2="32619" y2="60509"/>
                            <a14:foregroundMark x1="53112" y1="19321" x2="62813" y2="18674"/>
                            <a14:foregroundMark x1="62813" y1="18674" x2="50081" y2="20453"/>
                            <a14:foregroundMark x1="50081" y1="20453" x2="65360" y2="17017"/>
                            <a14:foregroundMark x1="65360" y1="17017" x2="75748" y2="26071"/>
                            <a14:foregroundMark x1="75748" y1="26071" x2="81366" y2="37753"/>
                            <a14:foregroundMark x1="81366" y1="37753" x2="73969" y2="48828"/>
                            <a14:foregroundMark x1="73969" y1="48828" x2="59095" y2="55861"/>
                            <a14:foregroundMark x1="59095" y1="55861" x2="51859" y2="50889"/>
                            <a14:foregroundMark x1="51859" y1="50889" x2="68270" y2="39814"/>
                            <a14:foregroundMark x1="68270" y1="39814" x2="77041" y2="21382"/>
                            <a14:foregroundMark x1="77041" y1="21382" x2="83306" y2="32053"/>
                            <a14:foregroundMark x1="83306" y1="32053" x2="79103" y2="45554"/>
                            <a14:foregroundMark x1="79103" y1="45554" x2="69604" y2="55214"/>
                            <a14:foregroundMark x1="69604" y1="55214" x2="54042" y2="56508"/>
                            <a14:foregroundMark x1="54042" y1="56508" x2="57437" y2="4749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945" t="8667" r="11556" b="14000"/>
              <a:stretch>
                <a:fillRect/>
              </a:stretch>
            </p:blipFill>
            <p:spPr>
              <a:xfrm>
                <a:off x="6449008" y="3531870"/>
                <a:ext cx="1277672" cy="1291590"/>
              </a:xfrm>
              <a:prstGeom prst="rect">
                <a:avLst/>
              </a:prstGeom>
            </p:spPr>
          </p:pic>
        </p:grpSp>
      </p:grpSp>
      <p:pic>
        <p:nvPicPr>
          <p:cNvPr id="65" name="A3">
            <a:hlinkClick r:id="" action="ppaction://media"/>
            <a:extLst>
              <a:ext uri="{FF2B5EF4-FFF2-40B4-BE49-F238E27FC236}">
                <a16:creationId xmlns:a16="http://schemas.microsoft.com/office/drawing/2014/main" id="{DB3C9382-A3E9-14E5-1037-6BE28A0DE3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8516600" y="797943"/>
            <a:ext cx="406400" cy="406400"/>
          </a:xfrm>
          <a:prstGeom prst="rect">
            <a:avLst/>
          </a:prstGeom>
        </p:spPr>
      </p:pic>
      <p:pic>
        <p:nvPicPr>
          <p:cNvPr id="66" name="A4">
            <a:hlinkClick r:id="" action="ppaction://media"/>
            <a:extLst>
              <a:ext uri="{FF2B5EF4-FFF2-40B4-BE49-F238E27FC236}">
                <a16:creationId xmlns:a16="http://schemas.microsoft.com/office/drawing/2014/main" id="{8AF69CFC-3DEF-6CBB-B4A1-C3FE4966E92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8516600" y="3226841"/>
            <a:ext cx="406400" cy="40640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256D7E8-F229-6DEF-F8CE-D11B117C70B1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6" t="2500" r="17994"/>
          <a:stretch>
            <a:fillRect/>
          </a:stretch>
        </p:blipFill>
        <p:spPr>
          <a:xfrm>
            <a:off x="14079808" y="419100"/>
            <a:ext cx="3200735" cy="3200743"/>
          </a:xfrm>
          <a:prstGeom prst="ellipse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4D83658-174E-F6A7-28BB-207989677032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065" y="6286843"/>
            <a:ext cx="3200735" cy="320073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0796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7.40741E-7 L 0.275 7.40741E-7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6426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2" presetClass="exit" presetSubtype="8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5" presetClass="path" presetSubtype="0" accel="50000" de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5E-6 1.23457E-6 L -0.19271 0.00278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35" y="13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-9.72222E-7 3.33333E-6 L -0.20686 0.0037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47" y="18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3.47222E-6 -2.83951E-6 L -0.18325 -0.00077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67" y="-4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xit" presetSubtype="8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8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8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8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5" presetClass="path" presetSubtype="0" accel="50000" decel="5000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Motion origin="layout" path="M 0.275 7.40741E-7 L -0.30408 7.40741E-7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0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15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6347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" presetClass="entr" presetSubtype="16" fill="hold" nodeType="withEffect">
                                  <p:stCondLst>
                                    <p:cond delay="17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2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5903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6" presetID="6" presetClass="entr" presetSubtype="16" fill="hold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ntr" presetSubtype="16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</p:childTnLst>
        </p:cTn>
      </p:par>
    </p:tnLst>
    <p:bldLst>
      <p:bldP spid="5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6CBE43-E5AB-9279-5F0A-548B448C9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" y="0"/>
            <a:ext cx="18268122" cy="1027581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83A25CB-6C97-4DE7-6DF1-6D0F37805C75}"/>
              </a:ext>
            </a:extLst>
          </p:cNvPr>
          <p:cNvSpPr/>
          <p:nvPr/>
        </p:nvSpPr>
        <p:spPr>
          <a:xfrm>
            <a:off x="10058400" y="2095500"/>
            <a:ext cx="3200400" cy="3810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D3C8D2-96D2-8A71-159C-ED0BF833A673}"/>
              </a:ext>
            </a:extLst>
          </p:cNvPr>
          <p:cNvSpPr/>
          <p:nvPr/>
        </p:nvSpPr>
        <p:spPr>
          <a:xfrm>
            <a:off x="5486400" y="2400300"/>
            <a:ext cx="3581400" cy="38100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244258-D324-3378-C783-BAF30E4B75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8482" b="48566" l="18020" r="25360">
                        <a14:foregroundMark x1="22135" y1="42222" x2="22135" y2="42222"/>
                        <a14:foregroundMark x1="22448" y1="41574" x2="19531" y2="42963"/>
                        <a14:foregroundMark x1="19531" y1="42963" x2="22240" y2="43889"/>
                        <a14:foregroundMark x1="22240" y1="43889" x2="24167" y2="40833"/>
                        <a14:foregroundMark x1="24167" y1="40833" x2="20990" y2="47037"/>
                        <a14:foregroundMark x1="20990" y1="47037" x2="20885" y2="42778"/>
                        <a14:foregroundMark x1="19896" y1="43333" x2="19375" y2="46389"/>
                        <a14:foregroundMark x1="20781" y1="40833" x2="23906" y2="41019"/>
                        <a14:foregroundMark x1="23906" y1="41019" x2="24063" y2="43519"/>
                        <a14:foregroundMark x1="22917" y1="40463" x2="22917" y2="40463"/>
                        <a14:foregroundMark x1="22240" y1="40463" x2="22240" y2="40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02" t="37221" r="73722" b="50173"/>
          <a:stretch>
            <a:fillRect/>
          </a:stretch>
        </p:blipFill>
        <p:spPr>
          <a:xfrm>
            <a:off x="3124200" y="3848100"/>
            <a:ext cx="1676400" cy="1295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459F88-AD2F-C7AA-0491-BC989F765A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093" b="51111" l="44635" r="54219">
                        <a14:foregroundMark x1="46302" y1="38241" x2="48490" y2="41111"/>
                        <a14:foregroundMark x1="48490" y1="41111" x2="51146" y2="47963"/>
                        <a14:foregroundMark x1="51146" y1="47963" x2="48073" y2="44259"/>
                        <a14:foregroundMark x1="48073" y1="44259" x2="50469" y2="39722"/>
                        <a14:foregroundMark x1="50469" y1="39722" x2="46250" y2="43981"/>
                        <a14:foregroundMark x1="46250" y1="43981" x2="46563" y2="38611"/>
                        <a14:foregroundMark x1="46563" y1="38611" x2="45573" y2="41111"/>
                        <a14:foregroundMark x1="45573" y1="41111" x2="49635" y2="45370"/>
                        <a14:foregroundMark x1="49635" y1="45370" x2="52396" y2="41574"/>
                        <a14:foregroundMark x1="52396" y1="41574" x2="49427" y2="38704"/>
                        <a14:foregroundMark x1="49427" y1="38704" x2="45625" y2="37037"/>
                        <a14:foregroundMark x1="45625" y1="37037" x2="45313" y2="45093"/>
                        <a14:foregroundMark x1="45313" y1="45093" x2="47135" y2="50278"/>
                        <a14:foregroundMark x1="47135" y1="50278" x2="50104" y2="51111"/>
                        <a14:foregroundMark x1="50104" y1="51111" x2="53125" y2="45370"/>
                        <a14:foregroundMark x1="53125" y1="45370" x2="53229" y2="44074"/>
                        <a14:foregroundMark x1="53229" y1="44074" x2="53021" y2="38426"/>
                        <a14:foregroundMark x1="53021" y1="38426" x2="50000" y2="36574"/>
                        <a14:foregroundMark x1="50000" y1="36574" x2="49948" y2="36574"/>
                        <a14:foregroundMark x1="49948" y1="36574" x2="44688" y2="36019"/>
                        <a14:foregroundMark x1="44688" y1="36019" x2="44271" y2="48148"/>
                        <a14:foregroundMark x1="44271" y1="48148" x2="49271" y2="50648"/>
                        <a14:foregroundMark x1="49271" y1="50648" x2="52760" y2="50278"/>
                        <a14:foregroundMark x1="52760" y1="50278" x2="53802" y2="41389"/>
                        <a14:foregroundMark x1="53802" y1="41389" x2="53125" y2="36481"/>
                        <a14:foregroundMark x1="53125" y1="36481" x2="50156" y2="36574"/>
                        <a14:foregroundMark x1="50156" y1="36574" x2="46354" y2="45833"/>
                        <a14:foregroundMark x1="46354" y1="45833" x2="45469" y2="38981"/>
                        <a14:foregroundMark x1="45469" y1="38981" x2="44948" y2="47037"/>
                        <a14:foregroundMark x1="44948" y1="47037" x2="49323" y2="49630"/>
                        <a14:foregroundMark x1="49323" y1="49630" x2="52917" y2="49537"/>
                        <a14:foregroundMark x1="52917" y1="49537" x2="54219" y2="50185"/>
                        <a14:foregroundMark x1="54219" y1="50185" x2="53854" y2="42315"/>
                        <a14:foregroundMark x1="53854" y1="42315" x2="52812" y2="37222"/>
                        <a14:foregroundMark x1="52812" y1="37222" x2="52604" y2="36759"/>
                        <a14:foregroundMark x1="53438" y1="36944" x2="53438" y2="36944"/>
                        <a14:foregroundMark x1="53438" y1="36944" x2="49635" y2="36574"/>
                        <a14:foregroundMark x1="49635" y1="36574" x2="52656" y2="35185"/>
                        <a14:foregroundMark x1="52656" y1="35185" x2="53385" y2="40741"/>
                        <a14:foregroundMark x1="53385" y1="40741" x2="53698" y2="38981"/>
                        <a14:foregroundMark x1="53438" y1="36574" x2="52917" y2="36019"/>
                        <a14:foregroundMark x1="46667" y1="36204" x2="49740" y2="36204"/>
                        <a14:foregroundMark x1="49740" y1="36204" x2="53333" y2="35926"/>
                        <a14:foregroundMark x1="53333" y1="35926" x2="53438" y2="38241"/>
                        <a14:foregroundMark x1="53438" y1="37500" x2="54010" y2="39907"/>
                        <a14:foregroundMark x1="54010" y1="38796" x2="53021" y2="36389"/>
                        <a14:foregroundMark x1="53438" y1="36759" x2="53698" y2="37685"/>
                        <a14:foregroundMark x1="53698" y1="37685" x2="46719" y2="37130"/>
                        <a14:foregroundMark x1="46719" y1="37130" x2="43854" y2="39537"/>
                        <a14:foregroundMark x1="43854" y1="39537" x2="46250" y2="51574"/>
                        <a14:foregroundMark x1="46250" y1="51574" x2="45469" y2="40926"/>
                        <a14:foregroundMark x1="45469" y1="40926" x2="45052" y2="47870"/>
                        <a14:foregroundMark x1="45052" y1="47870" x2="46667" y2="50000"/>
                        <a14:foregroundMark x1="45052" y1="51296" x2="44896" y2="44722"/>
                        <a14:foregroundMark x1="44896" y1="44722" x2="44948" y2="44722"/>
                        <a14:foregroundMark x1="45052" y1="51111" x2="44635" y2="49074"/>
                        <a14:foregroundMark x1="44635" y1="50556" x2="53125" y2="50926"/>
                        <a14:foregroundMark x1="53125" y1="50926" x2="53802" y2="50741"/>
                        <a14:foregroundMark x1="53594" y1="36944" x2="53906" y2="36019"/>
                        <a14:foregroundMark x1="45469" y1="35741" x2="48750" y2="35463"/>
                        <a14:foregroundMark x1="48750" y1="35463" x2="51771" y2="35556"/>
                        <a14:foregroundMark x1="44635" y1="35741" x2="46198" y2="3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632" t="35965" r="46191" b="50688"/>
          <a:stretch>
            <a:fillRect/>
          </a:stretch>
        </p:blipFill>
        <p:spPr>
          <a:xfrm>
            <a:off x="8153400" y="3695700"/>
            <a:ext cx="1676400" cy="1371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F4CADC-F7EA-340D-BEA4-9966C75707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282" b="49147" l="73497" r="80838">
                        <a14:foregroundMark x1="77760" y1="40741" x2="76979" y2="44167"/>
                        <a14:foregroundMark x1="76979" y1="44167" x2="78021" y2="39722"/>
                        <a14:foregroundMark x1="78021" y1="39722" x2="78906" y2="44722"/>
                        <a14:foregroundMark x1="75938" y1="43426" x2="75938" y2="47500"/>
                        <a14:foregroundMark x1="77865" y1="47500" x2="79531" y2="45833"/>
                        <a14:foregroundMark x1="79531" y1="45833" x2="77083" y2="42778"/>
                        <a14:foregroundMark x1="77083" y1="42778" x2="76042" y2="39815"/>
                        <a14:foregroundMark x1="78698" y1="47130" x2="80000" y2="450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79" t="35799" r="18244" b="49370"/>
          <a:stretch>
            <a:fillRect/>
          </a:stretch>
        </p:blipFill>
        <p:spPr>
          <a:xfrm>
            <a:off x="13258800" y="3695700"/>
            <a:ext cx="1676400" cy="1524000"/>
          </a:xfrm>
          <a:prstGeom prst="rect">
            <a:avLst/>
          </a:prstGeom>
        </p:spPr>
      </p:pic>
      <p:pic>
        <p:nvPicPr>
          <p:cNvPr id="11" name="New 3">
            <a:hlinkClick r:id="" action="ppaction://media"/>
            <a:extLst>
              <a:ext uri="{FF2B5EF4-FFF2-40B4-BE49-F238E27FC236}">
                <a16:creationId xmlns:a16="http://schemas.microsoft.com/office/drawing/2014/main" id="{44F56FC6-8332-54B2-0F3D-D7E6C1CB6F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09600" y="495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5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1000">
        <p:fade/>
      </p:transition>
    </mc:Choice>
    <mc:Fallback xmlns="">
      <p:transition spd="med" advClick="0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animScale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Scale>
                                      <p:cBhvr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animScale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E1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16B813-8BE2-5E95-E04A-069DC0FC2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A1">
            <a:hlinkClick r:id="" action="ppaction://media"/>
            <a:extLst>
              <a:ext uri="{FF2B5EF4-FFF2-40B4-BE49-F238E27FC236}">
                <a16:creationId xmlns:a16="http://schemas.microsoft.com/office/drawing/2014/main" id="{FD8AAD32-3E2C-4217-83F2-99E110D62C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19200" y="266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8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7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E1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16B813-8BE2-5E95-E04A-069DC0FC2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2">
            <a:hlinkClick r:id="" action="ppaction://media"/>
            <a:extLst>
              <a:ext uri="{FF2B5EF4-FFF2-40B4-BE49-F238E27FC236}">
                <a16:creationId xmlns:a16="http://schemas.microsoft.com/office/drawing/2014/main" id="{66CB14A2-248E-2E5F-2AE0-1363129239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6800" y="495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0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E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527378-2333-1B15-F61E-CE3E1C8334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8288001" cy="10287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5160603" y="2201145"/>
            <a:ext cx="744090" cy="88875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C57100-2FAD-C070-B5B2-4BBE40B62845}"/>
              </a:ext>
            </a:extLst>
          </p:cNvPr>
          <p:cNvSpPr/>
          <p:nvPr/>
        </p:nvSpPr>
        <p:spPr>
          <a:xfrm>
            <a:off x="0" y="28160"/>
            <a:ext cx="18288000" cy="1028699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E829AD-0B9C-2101-468A-B0675E7DAB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16" b="44815"/>
          <a:stretch/>
        </p:blipFill>
        <p:spPr>
          <a:xfrm>
            <a:off x="3174940" y="1406569"/>
            <a:ext cx="11938118" cy="7473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Freeform 4"/>
          <p:cNvSpPr/>
          <p:nvPr/>
        </p:nvSpPr>
        <p:spPr>
          <a:xfrm>
            <a:off x="10896600" y="3894568"/>
            <a:ext cx="1052636" cy="1172732"/>
          </a:xfrm>
          <a:custGeom>
            <a:avLst/>
            <a:gdLst/>
            <a:ahLst/>
            <a:cxnLst/>
            <a:rect l="l" t="t" r="r" b="b"/>
            <a:pathLst>
              <a:path w="195974" h="195974">
                <a:moveTo>
                  <a:pt x="0" y="0"/>
                </a:moveTo>
                <a:lnTo>
                  <a:pt x="195974" y="0"/>
                </a:lnTo>
                <a:lnTo>
                  <a:pt x="195974" y="195974"/>
                </a:lnTo>
                <a:lnTo>
                  <a:pt x="0" y="195974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85725" cap="sq">
            <a:solidFill>
              <a:srgbClr val="FFA300"/>
            </a:solidFill>
            <a:prstDash val="solid"/>
            <a:miter/>
          </a:ln>
        </p:spPr>
        <p:txBody>
          <a:bodyPr/>
          <a:lstStyle/>
          <a:p>
            <a:endParaRPr lang="en-IN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D37BD72F-D8D8-D7BB-8A85-03D5A49BF9B8}"/>
              </a:ext>
            </a:extLst>
          </p:cNvPr>
          <p:cNvSpPr/>
          <p:nvPr/>
        </p:nvSpPr>
        <p:spPr>
          <a:xfrm rot="5400000">
            <a:off x="10231684" y="2210694"/>
            <a:ext cx="2382468" cy="976436"/>
          </a:xfrm>
          <a:prstGeom prst="rightArrow">
            <a:avLst/>
          </a:prstGeom>
          <a:solidFill>
            <a:srgbClr val="FFA300"/>
          </a:solidFill>
          <a:ln>
            <a:solidFill>
              <a:srgbClr val="FFA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8" name="A3">
            <a:hlinkClick r:id="" action="ppaction://media"/>
            <a:extLst>
              <a:ext uri="{FF2B5EF4-FFF2-40B4-BE49-F238E27FC236}">
                <a16:creationId xmlns:a16="http://schemas.microsoft.com/office/drawing/2014/main" id="{E8F6B6F1-B6FA-3963-4BF0-0182FA1C92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90600" y="1000169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E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">
            <a:hlinkClick r:id="" action="ppaction://media"/>
            <a:extLst>
              <a:ext uri="{FF2B5EF4-FFF2-40B4-BE49-F238E27FC236}">
                <a16:creationId xmlns:a16="http://schemas.microsoft.com/office/drawing/2014/main" id="{D68A6FA6-8AAD-8205-E48A-BBE7D76DF9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Freeform 4">
            <a:extLst>
              <a:ext uri="{FF2B5EF4-FFF2-40B4-BE49-F238E27FC236}">
                <a16:creationId xmlns:a16="http://schemas.microsoft.com/office/drawing/2014/main" id="{DB9C4955-5BEB-8022-3274-01E0A6C45A3A}"/>
              </a:ext>
            </a:extLst>
          </p:cNvPr>
          <p:cNvSpPr/>
          <p:nvPr/>
        </p:nvSpPr>
        <p:spPr>
          <a:xfrm>
            <a:off x="381000" y="5905500"/>
            <a:ext cx="17221200" cy="1172732"/>
          </a:xfrm>
          <a:custGeom>
            <a:avLst/>
            <a:gdLst/>
            <a:ahLst/>
            <a:cxnLst/>
            <a:rect l="l" t="t" r="r" b="b"/>
            <a:pathLst>
              <a:path w="195974" h="195974">
                <a:moveTo>
                  <a:pt x="0" y="0"/>
                </a:moveTo>
                <a:lnTo>
                  <a:pt x="195974" y="0"/>
                </a:lnTo>
                <a:lnTo>
                  <a:pt x="195974" y="195974"/>
                </a:lnTo>
                <a:lnTo>
                  <a:pt x="0" y="195974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85725" cap="sq">
            <a:solidFill>
              <a:srgbClr val="FFA300"/>
            </a:solidFill>
            <a:prstDash val="solid"/>
            <a:miter/>
          </a:ln>
        </p:spPr>
        <p:txBody>
          <a:bodyPr/>
          <a:lstStyle/>
          <a:p>
            <a:endParaRPr lang="en-IN"/>
          </a:p>
        </p:txBody>
      </p:sp>
      <p:pic>
        <p:nvPicPr>
          <p:cNvPr id="7" name="A6">
            <a:hlinkClick r:id="" action="ppaction://media"/>
            <a:extLst>
              <a:ext uri="{FF2B5EF4-FFF2-40B4-BE49-F238E27FC236}">
                <a16:creationId xmlns:a16="http://schemas.microsoft.com/office/drawing/2014/main" id="{3EE77DB8-676F-9761-986A-332BF1C7E18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85800" y="2857500"/>
            <a:ext cx="406400" cy="406400"/>
          </a:xfrm>
          <a:prstGeom prst="rect">
            <a:avLst/>
          </a:prstGeom>
        </p:spPr>
      </p:pic>
      <p:sp>
        <p:nvSpPr>
          <p:cNvPr id="10" name="Freeform 4">
            <a:extLst>
              <a:ext uri="{FF2B5EF4-FFF2-40B4-BE49-F238E27FC236}">
                <a16:creationId xmlns:a16="http://schemas.microsoft.com/office/drawing/2014/main" id="{62BC47D4-9B5B-E5B5-95A4-678B57B044C4}"/>
              </a:ext>
            </a:extLst>
          </p:cNvPr>
          <p:cNvSpPr/>
          <p:nvPr/>
        </p:nvSpPr>
        <p:spPr>
          <a:xfrm>
            <a:off x="2209800" y="4991100"/>
            <a:ext cx="13716000" cy="898038"/>
          </a:xfrm>
          <a:custGeom>
            <a:avLst/>
            <a:gdLst/>
            <a:ahLst/>
            <a:cxnLst/>
            <a:rect l="l" t="t" r="r" b="b"/>
            <a:pathLst>
              <a:path w="195974" h="195974">
                <a:moveTo>
                  <a:pt x="0" y="0"/>
                </a:moveTo>
                <a:lnTo>
                  <a:pt x="195974" y="0"/>
                </a:lnTo>
                <a:lnTo>
                  <a:pt x="195974" y="195974"/>
                </a:lnTo>
                <a:lnTo>
                  <a:pt x="0" y="195974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85725" cap="sq">
            <a:solidFill>
              <a:srgbClr val="FFA300"/>
            </a:solidFill>
            <a:prstDash val="solid"/>
            <a:miter/>
          </a:ln>
        </p:spPr>
        <p:txBody>
          <a:bodyPr/>
          <a:lstStyle/>
          <a:p>
            <a:endParaRPr lang="en-IN"/>
          </a:p>
        </p:txBody>
      </p:sp>
      <p:pic>
        <p:nvPicPr>
          <p:cNvPr id="12" name="N1">
            <a:hlinkClick r:id="" action="ppaction://media"/>
            <a:extLst>
              <a:ext uri="{FF2B5EF4-FFF2-40B4-BE49-F238E27FC236}">
                <a16:creationId xmlns:a16="http://schemas.microsoft.com/office/drawing/2014/main" id="{0EC138DB-42E2-5144-A920-E4DD58A26B0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889000" y="1485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5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10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7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  <p:bldP spid="6" grpId="1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E1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9021F8-8EB0-D336-EEF2-E93075CC5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9834419-0D30-410F-6F79-6E09A43069E4}"/>
              </a:ext>
            </a:extLst>
          </p:cNvPr>
          <p:cNvGrpSpPr/>
          <p:nvPr/>
        </p:nvGrpSpPr>
        <p:grpSpPr>
          <a:xfrm>
            <a:off x="284580" y="930965"/>
            <a:ext cx="17718839" cy="8589065"/>
            <a:chOff x="284580" y="930965"/>
            <a:chExt cx="17718839" cy="858906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5BDB8B6-0CDA-C8E6-9144-019A633A2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" b="-1"/>
            <a:stretch>
              <a:fillRect/>
            </a:stretch>
          </p:blipFill>
          <p:spPr>
            <a:xfrm>
              <a:off x="284580" y="930965"/>
              <a:ext cx="17718839" cy="8589065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259CFD9-02BF-062A-E3AE-71198A97F7CB}"/>
                </a:ext>
              </a:extLst>
            </p:cNvPr>
            <p:cNvSpPr/>
            <p:nvPr/>
          </p:nvSpPr>
          <p:spPr>
            <a:xfrm>
              <a:off x="7295283" y="2857500"/>
              <a:ext cx="609600" cy="22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2000">
                  <a:solidFill>
                    <a:sysClr val="windowText" lastClr="000000"/>
                  </a:solidFill>
                </a:rPr>
                <a:t>***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B4C4FEA-0BC4-707A-7193-671B3FDE34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44" t="32223" r="43643" b="31792"/>
          <a:stretch>
            <a:fillRect/>
          </a:stretch>
        </p:blipFill>
        <p:spPr>
          <a:xfrm>
            <a:off x="7315921" y="3314700"/>
            <a:ext cx="3656156" cy="4038600"/>
          </a:xfrm>
          <a:prstGeom prst="rect">
            <a:avLst/>
          </a:prstGeom>
          <a:ln w="76200">
            <a:solidFill>
              <a:srgbClr val="FFA30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4DCFB0-B7D3-E7EC-5DD5-6143FF0B27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237" y="3314699"/>
            <a:ext cx="1082763" cy="4038601"/>
          </a:xfrm>
          <a:prstGeom prst="rect">
            <a:avLst/>
          </a:prstGeom>
          <a:ln w="76200">
            <a:solidFill>
              <a:srgbClr val="FFA300"/>
            </a:solidFill>
          </a:ln>
        </p:spPr>
      </p:pic>
      <p:pic>
        <p:nvPicPr>
          <p:cNvPr id="14" name="n">
            <a:hlinkClick r:id="" action="ppaction://media"/>
            <a:extLst>
              <a:ext uri="{FF2B5EF4-FFF2-40B4-BE49-F238E27FC236}">
                <a16:creationId xmlns:a16="http://schemas.microsoft.com/office/drawing/2014/main" id="{792A0B12-A79E-5D4C-8A5E-510BCB40C8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24000" y="7277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70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E1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9A57A8-33B3-BF03-1B97-8DCC443B8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16F803-C1E7-BCA9-99C2-D5DFEBE0E6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58796"/>
            <a:ext cx="15392400" cy="95694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9ADFA3-6222-E9D0-544F-470FEE6077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951335"/>
            <a:ext cx="13157949" cy="887365"/>
          </a:xfrm>
          <a:prstGeom prst="rect">
            <a:avLst/>
          </a:prstGeom>
          <a:ln w="76200">
            <a:solidFill>
              <a:srgbClr val="FFA300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5E97FC2-111F-800C-4650-A327951496B5}"/>
              </a:ext>
            </a:extLst>
          </p:cNvPr>
          <p:cNvSpPr/>
          <p:nvPr/>
        </p:nvSpPr>
        <p:spPr>
          <a:xfrm>
            <a:off x="14731251" y="4076700"/>
            <a:ext cx="2489949" cy="322492"/>
          </a:xfrm>
          <a:prstGeom prst="rect">
            <a:avLst/>
          </a:prstGeom>
          <a:solidFill>
            <a:srgbClr val="FFFF00">
              <a:alpha val="3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N6">
            <a:hlinkClick r:id="" action="ppaction://media"/>
            <a:extLst>
              <a:ext uri="{FF2B5EF4-FFF2-40B4-BE49-F238E27FC236}">
                <a16:creationId xmlns:a16="http://schemas.microsoft.com/office/drawing/2014/main" id="{C97BB975-02A8-7986-4636-51575418E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09600" y="1555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2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E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">
            <a:hlinkClick r:id="" action="ppaction://media"/>
            <a:extLst>
              <a:ext uri="{FF2B5EF4-FFF2-40B4-BE49-F238E27FC236}">
                <a16:creationId xmlns:a16="http://schemas.microsoft.com/office/drawing/2014/main" id="{9A004114-DE81-3B75-A51D-9014612807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9" name="Freeform 4">
            <a:extLst>
              <a:ext uri="{FF2B5EF4-FFF2-40B4-BE49-F238E27FC236}">
                <a16:creationId xmlns:a16="http://schemas.microsoft.com/office/drawing/2014/main" id="{66D71C1B-568D-D267-5751-9D815E0DB3EB}"/>
              </a:ext>
            </a:extLst>
          </p:cNvPr>
          <p:cNvSpPr/>
          <p:nvPr/>
        </p:nvSpPr>
        <p:spPr>
          <a:xfrm>
            <a:off x="15101764" y="1913368"/>
            <a:ext cx="824036" cy="867932"/>
          </a:xfrm>
          <a:custGeom>
            <a:avLst/>
            <a:gdLst/>
            <a:ahLst/>
            <a:cxnLst/>
            <a:rect l="l" t="t" r="r" b="b"/>
            <a:pathLst>
              <a:path w="195974" h="195974">
                <a:moveTo>
                  <a:pt x="0" y="0"/>
                </a:moveTo>
                <a:lnTo>
                  <a:pt x="195974" y="0"/>
                </a:lnTo>
                <a:lnTo>
                  <a:pt x="195974" y="195974"/>
                </a:lnTo>
                <a:lnTo>
                  <a:pt x="0" y="195974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85725" cap="sq">
            <a:solidFill>
              <a:srgbClr val="FFA300"/>
            </a:solidFill>
            <a:prstDash val="solid"/>
            <a:miter/>
          </a:ln>
        </p:spPr>
        <p:txBody>
          <a:bodyPr/>
          <a:lstStyle/>
          <a:p>
            <a:endParaRPr lang="en-IN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B0A1B677-F29C-33C2-365F-0E71AC5501DF}"/>
              </a:ext>
            </a:extLst>
          </p:cNvPr>
          <p:cNvSpPr/>
          <p:nvPr/>
        </p:nvSpPr>
        <p:spPr>
          <a:xfrm>
            <a:off x="6781800" y="3009900"/>
            <a:ext cx="6858000" cy="1066800"/>
          </a:xfrm>
          <a:custGeom>
            <a:avLst/>
            <a:gdLst/>
            <a:ahLst/>
            <a:cxnLst/>
            <a:rect l="l" t="t" r="r" b="b"/>
            <a:pathLst>
              <a:path w="195974" h="195974">
                <a:moveTo>
                  <a:pt x="0" y="0"/>
                </a:moveTo>
                <a:lnTo>
                  <a:pt x="195974" y="0"/>
                </a:lnTo>
                <a:lnTo>
                  <a:pt x="195974" y="195974"/>
                </a:lnTo>
                <a:lnTo>
                  <a:pt x="0" y="195974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85725" cap="sq">
            <a:solidFill>
              <a:srgbClr val="FFA300"/>
            </a:solidFill>
            <a:prstDash val="solid"/>
            <a:miter/>
          </a:ln>
        </p:spPr>
        <p:txBody>
          <a:bodyPr/>
          <a:lstStyle/>
          <a:p>
            <a:endParaRPr lang="en-IN"/>
          </a:p>
        </p:txBody>
      </p:sp>
      <p:pic>
        <p:nvPicPr>
          <p:cNvPr id="2" name="N7">
            <a:hlinkClick r:id="" action="ppaction://media"/>
            <a:extLst>
              <a:ext uri="{FF2B5EF4-FFF2-40B4-BE49-F238E27FC236}">
                <a16:creationId xmlns:a16="http://schemas.microsoft.com/office/drawing/2014/main" id="{C38E6FB5-9892-2236-5300-D53816EF53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553043" y="9525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7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78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E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E83AFE1-F857-8BD3-9ECE-ACAE9846E447}"/>
              </a:ext>
            </a:extLst>
          </p:cNvPr>
          <p:cNvGrpSpPr/>
          <p:nvPr/>
        </p:nvGrpSpPr>
        <p:grpSpPr>
          <a:xfrm>
            <a:off x="0" y="-1"/>
            <a:ext cx="18288000" cy="10286999"/>
            <a:chOff x="0" y="-1"/>
            <a:chExt cx="18288000" cy="102869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FF9CAF5-59D6-4B05-E95B-868131D16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"/>
              <a:ext cx="18288000" cy="10286999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A114BF4-57B5-9DEF-9595-A549137C926B}"/>
                </a:ext>
              </a:extLst>
            </p:cNvPr>
            <p:cNvGrpSpPr/>
            <p:nvPr/>
          </p:nvGrpSpPr>
          <p:grpSpPr>
            <a:xfrm>
              <a:off x="7543800" y="3467100"/>
              <a:ext cx="685800" cy="228600"/>
              <a:chOff x="7543800" y="3467100"/>
              <a:chExt cx="685800" cy="228600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0C8FBC5-9B62-2EF2-E14F-00821BB0B536}"/>
                  </a:ext>
                </a:extLst>
              </p:cNvPr>
              <p:cNvSpPr/>
              <p:nvPr/>
            </p:nvSpPr>
            <p:spPr>
              <a:xfrm>
                <a:off x="7620000" y="3467100"/>
                <a:ext cx="609600" cy="2286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00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CCA534A-8E97-CDB8-204E-6825F08EE79A}"/>
                  </a:ext>
                </a:extLst>
              </p:cNvPr>
              <p:cNvSpPr/>
              <p:nvPr/>
            </p:nvSpPr>
            <p:spPr>
              <a:xfrm>
                <a:off x="7543800" y="3543300"/>
                <a:ext cx="609600" cy="1524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sz="2000">
                    <a:solidFill>
                      <a:sysClr val="windowText" lastClr="000000"/>
                    </a:solidFill>
                  </a:rPr>
                  <a:t>***</a:t>
                </a:r>
              </a:p>
            </p:txBody>
          </p:sp>
        </p:grpSp>
      </p:grpSp>
      <p:sp>
        <p:nvSpPr>
          <p:cNvPr id="6" name="Freeform 4">
            <a:extLst>
              <a:ext uri="{FF2B5EF4-FFF2-40B4-BE49-F238E27FC236}">
                <a16:creationId xmlns:a16="http://schemas.microsoft.com/office/drawing/2014/main" id="{BE142ED9-76BE-CDA1-A28F-6849E4FB4885}"/>
              </a:ext>
            </a:extLst>
          </p:cNvPr>
          <p:cNvSpPr/>
          <p:nvPr/>
        </p:nvSpPr>
        <p:spPr>
          <a:xfrm>
            <a:off x="2514600" y="4557132"/>
            <a:ext cx="13335000" cy="1805568"/>
          </a:xfrm>
          <a:custGeom>
            <a:avLst/>
            <a:gdLst/>
            <a:ahLst/>
            <a:cxnLst/>
            <a:rect l="l" t="t" r="r" b="b"/>
            <a:pathLst>
              <a:path w="195974" h="195974">
                <a:moveTo>
                  <a:pt x="0" y="0"/>
                </a:moveTo>
                <a:lnTo>
                  <a:pt x="195974" y="0"/>
                </a:lnTo>
                <a:lnTo>
                  <a:pt x="195974" y="195974"/>
                </a:lnTo>
                <a:lnTo>
                  <a:pt x="0" y="195974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85725" cap="sq">
            <a:solidFill>
              <a:srgbClr val="FFA300"/>
            </a:solidFill>
            <a:prstDash val="solid"/>
            <a:miter/>
          </a:ln>
        </p:spPr>
        <p:txBody>
          <a:bodyPr/>
          <a:lstStyle/>
          <a:p>
            <a:endParaRPr lang="en-IN"/>
          </a:p>
        </p:txBody>
      </p:sp>
      <p:pic>
        <p:nvPicPr>
          <p:cNvPr id="13" name="A7">
            <a:hlinkClick r:id="" action="ppaction://media"/>
            <a:extLst>
              <a:ext uri="{FF2B5EF4-FFF2-40B4-BE49-F238E27FC236}">
                <a16:creationId xmlns:a16="http://schemas.microsoft.com/office/drawing/2014/main" id="{4EE2E486-C000-24C3-520B-B6169B7A6C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2200" y="9525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">
        <p:fade/>
      </p:transition>
    </mc:Choice>
    <mc:Fallback xmlns="">
      <p:transition spd="med" advClick="0" advTm="1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 xmlns="55204674-59e6-4b63-902b-7cbc06c7096d" xsi:nil="true"/>
    <TaxCatchAll xmlns="ef56ab47-1627-4128-8c36-c5fc867b4702" xsi:nil="true"/>
    <DateandTime xmlns="55204674-59e6-4b63-902b-7cbc06c7096d" xsi:nil="true"/>
    <ApprovedforUpload xmlns="55204674-59e6-4b63-902b-7cbc06c7096d">false</ApprovedforUpload>
    <lcf76f155ced4ddcb4097134ff3c332f xmlns="55204674-59e6-4b63-902b-7cbc06c7096d">
      <Terms xmlns="http://schemas.microsoft.com/office/infopath/2007/PartnerControls"/>
    </lcf76f155ced4ddcb4097134ff3c332f>
    <Orders xmlns="55204674-59e6-4b63-902b-7cbc06c7096d" xsi:nil="true"/>
    <AgencyStatus xmlns="55204674-59e6-4b63-902b-7cbc06c7096d" xsi:nil="true"/>
    <Month xmlns="55204674-59e6-4b63-902b-7cbc06c7096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133B94C40EF44CBF9ADC500D8C7403" ma:contentTypeVersion="26" ma:contentTypeDescription="Create a new document." ma:contentTypeScope="" ma:versionID="e318c3a78db7e9a957a11b69c69c3e33">
  <xsd:schema xmlns:xsd="http://www.w3.org/2001/XMLSchema" xmlns:xs="http://www.w3.org/2001/XMLSchema" xmlns:p="http://schemas.microsoft.com/office/2006/metadata/properties" xmlns:ns2="ef56ab47-1627-4128-8c36-c5fc867b4702" xmlns:ns3="55204674-59e6-4b63-902b-7cbc06c7096d" targetNamespace="http://schemas.microsoft.com/office/2006/metadata/properties" ma:root="true" ma:fieldsID="279d40dc11788fdc765f125170a802c5" ns2:_="" ns3:_="">
    <xsd:import namespace="ef56ab47-1627-4128-8c36-c5fc867b4702"/>
    <xsd:import namespace="55204674-59e6-4b63-902b-7cbc06c709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onth" minOccurs="0"/>
                <xsd:element ref="ns3:Orders" minOccurs="0"/>
                <xsd:element ref="ns3:MediaServiceEventHashCode" minOccurs="0"/>
                <xsd:element ref="ns3:MediaServiceGenerationTime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ApprovedforUpload"/>
                <xsd:element ref="ns3:MediaServiceSearchProperties" minOccurs="0"/>
                <xsd:element ref="ns3:AgencyStatus" minOccurs="0"/>
                <xsd:element ref="ns3:MediaServiceObjectDetectorVersions" minOccurs="0"/>
                <xsd:element ref="ns3:DateandTime" minOccurs="0"/>
                <xsd:element ref="ns3:Shar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56ab47-1627-4128-8c36-c5fc867b470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7" nillable="true" ma:displayName="Taxonomy Catch All Column" ma:hidden="true" ma:list="{6db7f617-bc6b-45d2-a1f7-6f67a7f6b5e2}" ma:internalName="TaxCatchAll" ma:showField="CatchAllData" ma:web="ef56ab47-1627-4128-8c36-c5fc867b47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204674-59e6-4b63-902b-7cbc06c709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onth" ma:index="15" nillable="true" ma:displayName="Month" ma:format="DateOnly" ma:internalName="Month">
      <xsd:simpleType>
        <xsd:restriction base="dms:DateTime"/>
      </xsd:simpleType>
    </xsd:element>
    <xsd:element name="Orders" ma:index="16" nillable="true" ma:displayName="Orders" ma:internalName="Orders" ma:percentage="FALSE">
      <xsd:simpleType>
        <xsd:restriction base="dms:Number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7a8e0d3b-7d4c-4947-b9b9-dfe6f25545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pprovedforUpload" ma:index="28" ma:displayName="Approved for Upload" ma:default="0" ma:format="Dropdown" ma:internalName="ApprovedforUploa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gencyStatus" ma:index="30" nillable="true" ma:displayName="Agency Status" ma:format="Dropdown" ma:internalName="AgencyStatus">
      <xsd:simpleType>
        <xsd:restriction base="dms:Text">
          <xsd:maxLength value="255"/>
        </xsd:restriction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DateandTime" ma:index="32" nillable="true" ma:displayName="Date and Time" ma:format="DateOnly" ma:internalName="DateandTime">
      <xsd:simpleType>
        <xsd:restriction base="dms:DateTime"/>
      </xsd:simpleType>
    </xsd:element>
    <xsd:element name="Shared" ma:index="33" nillable="true" ma:displayName="Shared" ma:format="Dropdown" ma:internalName="Shared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E3D2FB-1571-4FA1-8D50-149B060839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212973-F4B4-42B0-9C45-1EBD0663FA2F}">
  <ds:schemaRefs>
    <ds:schemaRef ds:uri="http://schemas.microsoft.com/office/2006/documentManagement/types"/>
    <ds:schemaRef ds:uri="http://www.w3.org/XML/1998/namespace"/>
    <ds:schemaRef ds:uri="55204674-59e6-4b63-902b-7cbc06c7096d"/>
    <ds:schemaRef ds:uri="http://schemas.microsoft.com/office/infopath/2007/PartnerControls"/>
    <ds:schemaRef ds:uri="http://purl.org/dc/elements/1.1/"/>
    <ds:schemaRef ds:uri="http://purl.org/dc/dcmitype/"/>
    <ds:schemaRef ds:uri="http://schemas.openxmlformats.org/package/2006/metadata/core-properties"/>
    <ds:schemaRef ds:uri="ef56ab47-1627-4128-8c36-c5fc867b4702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D328D89-EDD4-4908-9B73-CF6EE161D494}">
  <ds:schemaRefs>
    <ds:schemaRef ds:uri="55204674-59e6-4b63-902b-7cbc06c7096d"/>
    <ds:schemaRef ds:uri="ef56ab47-1627-4128-8c36-c5fc867b470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</Words>
  <Application>Microsoft Office PowerPoint</Application>
  <PresentationFormat>Custom</PresentationFormat>
  <Paragraphs>46</Paragraphs>
  <Slides>18</Slides>
  <Notes>16</Notes>
  <HiddenSlides>5</HiddenSlides>
  <MMClips>25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Docusign in a Nutshell</dc:title>
  <dc:creator>Anusuya Devi</dc:creator>
  <cp:lastModifiedBy>Anusuya Devi</cp:lastModifiedBy>
  <cp:revision>2</cp:revision>
  <dcterms:created xsi:type="dcterms:W3CDTF">2006-08-16T00:00:00Z</dcterms:created>
  <dcterms:modified xsi:type="dcterms:W3CDTF">2026-06-03T13:09:35Z</dcterms:modified>
  <dc:identifier>DAGdBBCS0v4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0x010100C3133B94C40EF44CBF9ADC500D8C7403</vt:lpwstr>
  </property>
  <property fmtid="{D5CDD505-2E9C-101B-9397-08002B2CF9AE}" pid="3" name="MediaServiceImageTags">
    <vt:lpwstr/>
  </property>
</Properties>
</file>